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60" r:id="rId4"/>
    <p:sldId id="268" r:id="rId5"/>
    <p:sldId id="275" r:id="rId6"/>
    <p:sldId id="276" r:id="rId7"/>
    <p:sldId id="261" r:id="rId8"/>
    <p:sldId id="269" r:id="rId9"/>
    <p:sldId id="277" r:id="rId10"/>
    <p:sldId id="278" r:id="rId11"/>
    <p:sldId id="279" r:id="rId12"/>
    <p:sldId id="280" r:id="rId13"/>
    <p:sldId id="262" r:id="rId14"/>
    <p:sldId id="271" r:id="rId15"/>
    <p:sldId id="289" r:id="rId16"/>
    <p:sldId id="281" r:id="rId17"/>
    <p:sldId id="263" r:id="rId18"/>
    <p:sldId id="272" r:id="rId19"/>
    <p:sldId id="282" r:id="rId20"/>
    <p:sldId id="265" r:id="rId21"/>
    <p:sldId id="273" r:id="rId22"/>
    <p:sldId id="283" r:id="rId23"/>
    <p:sldId id="266" r:id="rId24"/>
    <p:sldId id="274" r:id="rId25"/>
    <p:sldId id="284" r:id="rId26"/>
    <p:sldId id="264" r:id="rId27"/>
    <p:sldId id="259" r:id="rId28"/>
    <p:sldId id="285" r:id="rId29"/>
    <p:sldId id="286" r:id="rId30"/>
    <p:sldId id="287" r:id="rId31"/>
    <p:sldId id="288" r:id="rId3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5" userDrawn="1">
          <p15:clr>
            <a:srgbClr val="A4A3A4"/>
          </p15:clr>
        </p15:guide>
        <p15:guide id="2" pos="30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580"/>
    <a:srgbClr val="4472C4"/>
    <a:srgbClr val="94C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7" autoAdjust="0"/>
    <p:restoredTop sz="86391" autoAdjust="0"/>
  </p:normalViewPr>
  <p:slideViewPr>
    <p:cSldViewPr snapToGrid="0">
      <p:cViewPr>
        <p:scale>
          <a:sx n="40" d="100"/>
          <a:sy n="40" d="100"/>
        </p:scale>
        <p:origin x="2412" y="72"/>
      </p:cViewPr>
      <p:guideLst>
        <p:guide orient="horz" pos="4055"/>
        <p:guide pos="30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3E0DD-B710-4EDA-8654-FEFB6C7EA525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1C567-DC9B-47E0-8418-4674A011C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32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1C567-DC9B-47E0-8418-4674A011C36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09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AA091-1D9C-4880-B37A-30325B5D2D30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717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59C3-5FF9-4E69-ACEF-5E568AE8E386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836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35EF7-9313-4008-9008-BE09509FECA8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040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1E8B-52C9-415B-BE7B-CD9CD4CB165C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436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AD96-A709-474A-AAD5-C518C17B19B9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444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9BBE-2137-4FDB-8E2D-D58ABC3DD354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484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75CA-FFCA-49F8-8827-24233A56CB3C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431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9FCE-FC57-435A-8963-497A6DDD92ED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669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8D4B-A5AF-4B80-8F8E-0BEA521953C5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927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4BF0-23FE-41ED-B06C-2DFBCA012925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656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8F1E-C637-453F-9A6F-45A246C3F5C2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14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61A59-18DD-456F-A581-9B86F52AAB0E}" type="datetime1">
              <a:rPr lang="pt-BR" smtClean="0"/>
              <a:t>08/11/2025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AE79-F2CC-4477-865C-919AFB6E061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883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linkedin.com/in/julia-conceicao-coelho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5FF8C-9207-E31F-A73E-FB4065C98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7F088E9-9902-0CE9-85ED-0B10B7DFF08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4C1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1C24F78-9962-522F-5411-3F37A317AE00}"/>
              </a:ext>
            </a:extLst>
          </p:cNvPr>
          <p:cNvSpPr/>
          <p:nvPr/>
        </p:nvSpPr>
        <p:spPr>
          <a:xfrm>
            <a:off x="0" y="2046513"/>
            <a:ext cx="9601200" cy="1322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E5F70A-896F-6EC4-B3C1-59F127C2D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514"/>
            <a:ext cx="9601200" cy="107550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D0FBA4B-8CFE-AFD2-67E0-21FDF6FCB2DA}"/>
              </a:ext>
            </a:extLst>
          </p:cNvPr>
          <p:cNvSpPr txBox="1"/>
          <p:nvPr/>
        </p:nvSpPr>
        <p:spPr>
          <a:xfrm>
            <a:off x="2247900" y="902061"/>
            <a:ext cx="9285515" cy="830997"/>
          </a:xfrm>
          <a:prstGeom prst="rect">
            <a:avLst/>
          </a:prstGeom>
          <a:noFill/>
          <a:effectLst>
            <a:glow>
              <a:srgbClr val="2A5580"/>
            </a:glow>
          </a:effectLst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Garamond" panose="02020404030301010803" pitchFamily="18" charset="0"/>
              </a:rPr>
              <a:t>Inglês na Bagagem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554E41-1E3A-55E0-C525-E4434D101749}"/>
              </a:ext>
            </a:extLst>
          </p:cNvPr>
          <p:cNvSpPr txBox="1"/>
          <p:nvPr/>
        </p:nvSpPr>
        <p:spPr>
          <a:xfrm>
            <a:off x="1887084" y="2291596"/>
            <a:ext cx="5900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Garamond" panose="02020404030301010803" pitchFamily="18" charset="0"/>
              </a:rPr>
              <a:t>Frases e Expressões para embarcar com confiança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BA0E7E9-320A-203E-A4BF-B1C8821BFD98}"/>
              </a:ext>
            </a:extLst>
          </p:cNvPr>
          <p:cNvSpPr/>
          <p:nvPr/>
        </p:nvSpPr>
        <p:spPr>
          <a:xfrm>
            <a:off x="0" y="11974286"/>
            <a:ext cx="9601200" cy="587828"/>
          </a:xfrm>
          <a:prstGeom prst="rect">
            <a:avLst/>
          </a:prstGeom>
          <a:solidFill>
            <a:srgbClr val="2A5580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  <a:latin typeface="Garamond" panose="02020404030301010803" pitchFamily="18" charset="0"/>
              </a:rPr>
              <a:t>JÚLIA CONCEIÇÃO</a:t>
            </a:r>
          </a:p>
        </p:txBody>
      </p:sp>
    </p:spTree>
    <p:extLst>
      <p:ext uri="{BB962C8B-B14F-4D97-AF65-F5344CB8AC3E}">
        <p14:creationId xmlns:p14="http://schemas.microsoft.com/office/powerpoint/2010/main" val="368945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FE546-E375-5288-F427-053EB81A5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4043925-03F1-270C-C965-D776D9254468}"/>
              </a:ext>
            </a:extLst>
          </p:cNvPr>
          <p:cNvSpPr txBox="1"/>
          <p:nvPr/>
        </p:nvSpPr>
        <p:spPr>
          <a:xfrm>
            <a:off x="921942" y="4268315"/>
            <a:ext cx="757645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3. Bebidas e Lanches</a:t>
            </a:r>
          </a:p>
          <a:p>
            <a:r>
              <a:rPr lang="pt-BR" sz="2400" b="1" dirty="0"/>
              <a:t>Vocabulário Essencial</a:t>
            </a:r>
          </a:p>
          <a:p>
            <a:r>
              <a:rPr lang="pt-BR" sz="2400" b="1" dirty="0" err="1"/>
              <a:t>water</a:t>
            </a:r>
            <a:r>
              <a:rPr lang="pt-BR" sz="2400" dirty="0"/>
              <a:t> — água </a:t>
            </a:r>
            <a:r>
              <a:rPr lang="pt-BR" sz="2400" i="1" dirty="0"/>
              <a:t>(</a:t>
            </a:r>
            <a:r>
              <a:rPr lang="pt-BR" sz="2400" i="1" dirty="0" err="1"/>
              <a:t>uórer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juice</a:t>
            </a:r>
            <a:r>
              <a:rPr lang="pt-BR" sz="2400" dirty="0"/>
              <a:t> — suco </a:t>
            </a:r>
            <a:r>
              <a:rPr lang="pt-BR" sz="2400" i="1" dirty="0"/>
              <a:t>(</a:t>
            </a:r>
            <a:r>
              <a:rPr lang="pt-BR" sz="2400" i="1" dirty="0" err="1"/>
              <a:t>djús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snack</a:t>
            </a:r>
            <a:r>
              <a:rPr lang="pt-BR" sz="2400" dirty="0"/>
              <a:t> — lanche </a:t>
            </a:r>
            <a:r>
              <a:rPr lang="pt-BR" sz="2400" i="1" dirty="0"/>
              <a:t>(</a:t>
            </a:r>
            <a:r>
              <a:rPr lang="pt-BR" sz="2400" i="1" dirty="0" err="1"/>
              <a:t>snék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meal</a:t>
            </a:r>
            <a:r>
              <a:rPr lang="pt-BR" sz="2400" dirty="0"/>
              <a:t> — refeição </a:t>
            </a:r>
            <a:r>
              <a:rPr lang="pt-BR" sz="2400" i="1" dirty="0"/>
              <a:t>(</a:t>
            </a:r>
            <a:r>
              <a:rPr lang="pt-BR" sz="2400" i="1" dirty="0" err="1"/>
              <a:t>míal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úteis</a:t>
            </a:r>
          </a:p>
          <a:p>
            <a:r>
              <a:rPr lang="pt-BR" sz="2400" b="1" dirty="0" err="1"/>
              <a:t>Can</a:t>
            </a:r>
            <a:r>
              <a:rPr lang="pt-BR" sz="2400" b="1" dirty="0"/>
              <a:t> I </a:t>
            </a:r>
            <a:r>
              <a:rPr lang="pt-BR" sz="2400" b="1" dirty="0" err="1"/>
              <a:t>have</a:t>
            </a:r>
            <a:r>
              <a:rPr lang="pt-BR" sz="2400" b="1" dirty="0"/>
              <a:t> some </a:t>
            </a:r>
            <a:r>
              <a:rPr lang="pt-BR" sz="2400" b="1" dirty="0" err="1"/>
              <a:t>water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Posso receber um pouco de água?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kén</a:t>
            </a:r>
            <a:r>
              <a:rPr lang="pt-BR" sz="2400" i="1" dirty="0"/>
              <a:t> ai </a:t>
            </a:r>
            <a:r>
              <a:rPr lang="pt-BR" sz="2400" i="1" dirty="0" err="1"/>
              <a:t>rév</a:t>
            </a:r>
            <a:r>
              <a:rPr lang="pt-BR" sz="2400" i="1" dirty="0"/>
              <a:t> </a:t>
            </a:r>
            <a:r>
              <a:rPr lang="pt-BR" sz="2400" i="1" dirty="0" err="1"/>
              <a:t>sâm</a:t>
            </a:r>
            <a:r>
              <a:rPr lang="pt-BR" sz="2400" i="1" dirty="0"/>
              <a:t> </a:t>
            </a:r>
            <a:r>
              <a:rPr lang="pt-BR" sz="2400" i="1" dirty="0" err="1"/>
              <a:t>uórer</a:t>
            </a:r>
            <a:r>
              <a:rPr lang="pt-BR" sz="2400" i="1" dirty="0"/>
              <a:t>?)</a:t>
            </a:r>
            <a:endParaRPr lang="pt-BR" sz="2400" dirty="0"/>
          </a:p>
          <a:p>
            <a:r>
              <a:rPr lang="pt-BR" sz="2400" b="1" dirty="0" err="1"/>
              <a:t>What</a:t>
            </a:r>
            <a:r>
              <a:rPr lang="pt-BR" sz="2400" b="1" dirty="0"/>
              <a:t> snacks do </a:t>
            </a:r>
            <a:r>
              <a:rPr lang="pt-BR" sz="2400" b="1" dirty="0" err="1"/>
              <a:t>you</a:t>
            </a:r>
            <a:r>
              <a:rPr lang="pt-BR" sz="2400" b="1" dirty="0"/>
              <a:t> </a:t>
            </a:r>
            <a:r>
              <a:rPr lang="pt-BR" sz="2400" b="1" dirty="0" err="1"/>
              <a:t>have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Quais lanches vocês têm?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uót</a:t>
            </a:r>
            <a:r>
              <a:rPr lang="pt-BR" sz="2400" i="1" dirty="0"/>
              <a:t> </a:t>
            </a:r>
            <a:r>
              <a:rPr lang="pt-BR" sz="2400" i="1" dirty="0" err="1"/>
              <a:t>snéks</a:t>
            </a:r>
            <a:r>
              <a:rPr lang="pt-BR" sz="2400" i="1" dirty="0"/>
              <a:t> </a:t>
            </a:r>
            <a:r>
              <a:rPr lang="pt-BR" sz="2400" i="1" dirty="0" err="1"/>
              <a:t>du</a:t>
            </a:r>
            <a:r>
              <a:rPr lang="pt-BR" sz="2400" i="1" dirty="0"/>
              <a:t> </a:t>
            </a:r>
            <a:r>
              <a:rPr lang="pt-BR" sz="2400" i="1" dirty="0" err="1"/>
              <a:t>iu</a:t>
            </a:r>
            <a:r>
              <a:rPr lang="pt-BR" sz="2400" i="1" dirty="0"/>
              <a:t> </a:t>
            </a:r>
            <a:r>
              <a:rPr lang="pt-BR" sz="2400" i="1" dirty="0" err="1"/>
              <a:t>rév</a:t>
            </a:r>
            <a:r>
              <a:rPr lang="pt-BR" sz="2400" i="1" dirty="0"/>
              <a:t>?)</a:t>
            </a:r>
            <a:endParaRPr lang="pt-BR" sz="2400" dirty="0"/>
          </a:p>
          <a:p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there</a:t>
            </a:r>
            <a:r>
              <a:rPr lang="pt-BR" sz="2400" b="1" dirty="0"/>
              <a:t> a </a:t>
            </a:r>
            <a:r>
              <a:rPr lang="pt-BR" sz="2400" b="1" dirty="0" err="1"/>
              <a:t>vegetarian</a:t>
            </a:r>
            <a:r>
              <a:rPr lang="pt-BR" sz="2400" b="1" dirty="0"/>
              <a:t> </a:t>
            </a:r>
            <a:r>
              <a:rPr lang="pt-BR" sz="2400" b="1" dirty="0" err="1"/>
              <a:t>meal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Tem refeição vegetariana?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dér</a:t>
            </a:r>
            <a:r>
              <a:rPr lang="pt-BR" sz="2400" i="1" dirty="0"/>
              <a:t> â </a:t>
            </a:r>
            <a:r>
              <a:rPr lang="pt-BR" sz="2400" i="1" dirty="0" err="1"/>
              <a:t>vedjêtériân</a:t>
            </a:r>
            <a:r>
              <a:rPr lang="pt-BR" sz="2400" i="1" dirty="0"/>
              <a:t> </a:t>
            </a:r>
            <a:r>
              <a:rPr lang="pt-BR" sz="2400" i="1" dirty="0" err="1"/>
              <a:t>míal</a:t>
            </a:r>
            <a:r>
              <a:rPr lang="pt-BR" sz="2400" i="1" dirty="0"/>
              <a:t>?)</a:t>
            </a:r>
            <a:endParaRPr lang="pt-BR" sz="2400" dirty="0"/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F2B3E2-2C95-D1A2-ADD0-28B088DE4348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Avião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4C75B6-D1BD-9458-866E-6E3A7A33CFC5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1DE2BA-54BD-A0B7-C99C-F8D03D4D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19537D-35BC-A71A-61BC-6D843702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10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CA28411-075E-2066-759A-5BDFBF94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66" y="870768"/>
            <a:ext cx="3240505" cy="4827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342900">
              <a:schemeClr val="accent3"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247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09C7-9722-87B6-BAFB-FE72E0E03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2EAE8C9-F4BB-86FB-5D9F-E0E07214AA1C}"/>
              </a:ext>
            </a:extLst>
          </p:cNvPr>
          <p:cNvSpPr txBox="1"/>
          <p:nvPr/>
        </p:nvSpPr>
        <p:spPr>
          <a:xfrm>
            <a:off x="1065942" y="3134814"/>
            <a:ext cx="8535258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400" dirty="0"/>
            </a:br>
            <a:endParaRPr lang="pt-BR" sz="2400" dirty="0"/>
          </a:p>
          <a:p>
            <a:r>
              <a:rPr lang="pt-BR" sz="2400" b="1" dirty="0"/>
              <a:t>4. Informações do Voo</a:t>
            </a:r>
          </a:p>
          <a:p>
            <a:r>
              <a:rPr lang="pt-BR" sz="2400" b="1" dirty="0"/>
              <a:t>Vocabulário Essencial</a:t>
            </a:r>
          </a:p>
          <a:p>
            <a:r>
              <a:rPr lang="pt-BR" sz="2400" b="1" dirty="0" err="1"/>
              <a:t>flight</a:t>
            </a:r>
            <a:r>
              <a:rPr lang="pt-BR" sz="2400" b="1" dirty="0"/>
              <a:t> time</a:t>
            </a:r>
            <a:r>
              <a:rPr lang="pt-BR" sz="2400" dirty="0"/>
              <a:t> — duração do voo </a:t>
            </a:r>
            <a:r>
              <a:rPr lang="pt-BR" sz="2400" i="1" dirty="0"/>
              <a:t>(</a:t>
            </a:r>
            <a:r>
              <a:rPr lang="pt-BR" sz="2400" i="1" dirty="0" err="1"/>
              <a:t>fláit</a:t>
            </a:r>
            <a:r>
              <a:rPr lang="pt-BR" sz="2400" i="1" dirty="0"/>
              <a:t> </a:t>
            </a:r>
            <a:r>
              <a:rPr lang="pt-BR" sz="2400" i="1" dirty="0" err="1"/>
              <a:t>taime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turbulence</a:t>
            </a:r>
            <a:r>
              <a:rPr lang="pt-BR" sz="2400" dirty="0"/>
              <a:t> — turbulência </a:t>
            </a:r>
            <a:r>
              <a:rPr lang="pt-BR" sz="2400" i="1" dirty="0"/>
              <a:t>(</a:t>
            </a:r>
            <a:r>
              <a:rPr lang="pt-BR" sz="2400" i="1" dirty="0" err="1"/>
              <a:t>térbiulâns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landing</a:t>
            </a:r>
            <a:r>
              <a:rPr lang="pt-BR" sz="2400" dirty="0"/>
              <a:t> — pouso </a:t>
            </a:r>
            <a:r>
              <a:rPr lang="pt-BR" sz="2400" i="1" dirty="0"/>
              <a:t>(</a:t>
            </a:r>
            <a:r>
              <a:rPr lang="pt-BR" sz="2400" i="1" dirty="0" err="1"/>
              <a:t>lêndin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úteis</a:t>
            </a:r>
          </a:p>
          <a:p>
            <a:r>
              <a:rPr lang="pt-BR" sz="2400" b="1" dirty="0" err="1"/>
              <a:t>How</a:t>
            </a:r>
            <a:r>
              <a:rPr lang="pt-BR" sz="2400" b="1" dirty="0"/>
              <a:t> </a:t>
            </a:r>
            <a:r>
              <a:rPr lang="pt-BR" sz="2400" b="1" dirty="0" err="1"/>
              <a:t>long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flight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Quanto tempo dura o voo?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ráu</a:t>
            </a:r>
            <a:r>
              <a:rPr lang="pt-BR" sz="2400" i="1" dirty="0"/>
              <a:t> </a:t>
            </a:r>
            <a:r>
              <a:rPr lang="pt-BR" sz="2400" i="1" dirty="0" err="1"/>
              <a:t>lón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dê </a:t>
            </a:r>
            <a:r>
              <a:rPr lang="pt-BR" sz="2400" i="1" dirty="0" err="1"/>
              <a:t>fláit</a:t>
            </a:r>
            <a:r>
              <a:rPr lang="pt-BR" sz="2400" i="1" dirty="0"/>
              <a:t>?)</a:t>
            </a:r>
            <a:endParaRPr lang="pt-BR" sz="2400" dirty="0"/>
          </a:p>
          <a:p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this</a:t>
            </a:r>
            <a:r>
              <a:rPr lang="pt-BR" sz="2400" b="1" dirty="0"/>
              <a:t> </a:t>
            </a:r>
            <a:r>
              <a:rPr lang="pt-BR" sz="2400" b="1" dirty="0" err="1"/>
              <a:t>turbulence</a:t>
            </a:r>
            <a:r>
              <a:rPr lang="pt-BR" sz="2400" b="1" dirty="0"/>
              <a:t> normal?</a:t>
            </a:r>
            <a:br>
              <a:rPr lang="pt-BR" sz="2400" dirty="0"/>
            </a:br>
            <a:r>
              <a:rPr lang="pt-BR" sz="2400" dirty="0"/>
              <a:t>Essa turbulência é normal?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dís</a:t>
            </a:r>
            <a:r>
              <a:rPr lang="pt-BR" sz="2400" i="1" dirty="0"/>
              <a:t> </a:t>
            </a:r>
            <a:r>
              <a:rPr lang="pt-BR" sz="2400" i="1" dirty="0" err="1"/>
              <a:t>térbiulâns</a:t>
            </a:r>
            <a:r>
              <a:rPr lang="pt-BR" sz="2400" i="1" dirty="0"/>
              <a:t> </a:t>
            </a:r>
            <a:r>
              <a:rPr lang="pt-BR" sz="2400" i="1" dirty="0" err="1"/>
              <a:t>nórmâl</a:t>
            </a:r>
            <a:r>
              <a:rPr lang="pt-BR" sz="2400" i="1" dirty="0"/>
              <a:t>?)</a:t>
            </a:r>
            <a:endParaRPr lang="pt-BR" sz="2400" dirty="0"/>
          </a:p>
          <a:p>
            <a:r>
              <a:rPr lang="pt-BR" sz="2400" b="1" dirty="0"/>
              <a:t>When are </a:t>
            </a:r>
            <a:r>
              <a:rPr lang="pt-BR" sz="2400" b="1" dirty="0" err="1"/>
              <a:t>we</a:t>
            </a:r>
            <a:r>
              <a:rPr lang="pt-BR" sz="2400" b="1" dirty="0"/>
              <a:t> landing?</a:t>
            </a:r>
            <a:br>
              <a:rPr lang="pt-BR" sz="2400" dirty="0"/>
            </a:br>
            <a:r>
              <a:rPr lang="pt-BR" sz="2400" dirty="0"/>
              <a:t>Quando vamos pousar?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uén</a:t>
            </a:r>
            <a:r>
              <a:rPr lang="pt-BR" sz="2400" i="1" dirty="0"/>
              <a:t> </a:t>
            </a:r>
            <a:r>
              <a:rPr lang="pt-BR" sz="2400" i="1" dirty="0" err="1"/>
              <a:t>ár</a:t>
            </a:r>
            <a:r>
              <a:rPr lang="pt-BR" sz="2400" i="1" dirty="0"/>
              <a:t> </a:t>
            </a:r>
            <a:r>
              <a:rPr lang="pt-BR" sz="2400" i="1" dirty="0" err="1"/>
              <a:t>uí</a:t>
            </a:r>
            <a:r>
              <a:rPr lang="pt-BR" sz="2400" i="1" dirty="0"/>
              <a:t> </a:t>
            </a:r>
            <a:r>
              <a:rPr lang="pt-BR" sz="2400" i="1" dirty="0" err="1"/>
              <a:t>lêndin</a:t>
            </a:r>
            <a:r>
              <a:rPr lang="pt-BR" sz="2400" i="1" dirty="0"/>
              <a:t>?)</a:t>
            </a:r>
            <a:endParaRPr lang="pt-BR" sz="2400" dirty="0"/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0D7F15-CFFF-9AAE-46F2-0E91BD3B8EF6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Avião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27AB9F-3205-EEC1-F5C2-8685C5E91A71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F82F78-1538-E77A-D151-FCA145EF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9FCC53-A118-8614-2759-2A625CCE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442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27E0-DED9-5C71-3DCC-E21CAE10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40FB6B5-41A5-1802-C397-06227F7B2C0C}"/>
              </a:ext>
            </a:extLst>
          </p:cNvPr>
          <p:cNvSpPr txBox="1"/>
          <p:nvPr/>
        </p:nvSpPr>
        <p:spPr>
          <a:xfrm>
            <a:off x="1197428" y="3156587"/>
            <a:ext cx="7576457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Problemas e Desconfortos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 Essencial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sickness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— enjoo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môushân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sík-nêss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seat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— cinto de segurança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sít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bélt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feel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unwell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— sentir-se mal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tú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fíl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ânuél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Frases úteis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feel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unwell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Estou me sentindo mal.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(ai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fíl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ânuél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medicine for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nausea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 remédio para enjoo?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iu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rév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médissin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fór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nózia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seat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belt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working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Meu cinto não está funcionando.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sít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bélt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iz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nót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uórkin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E01E7B-C3A2-3C24-7460-D86447799F8B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Avião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36FE95-0E89-42F4-82E0-160DE60F7260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357AEB-0C7F-6A47-D7FF-99D7EFFF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CC1299-C9CC-DDFE-4224-156B7DA1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22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EF30B-9811-73FF-7EE5-0B8C50A5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1B2EF13-07DA-BB24-1672-5E28DCC8BC3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4C1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4E1A95A-4B5C-CBDD-DAFC-871AF7BE726C}"/>
              </a:ext>
            </a:extLst>
          </p:cNvPr>
          <p:cNvSpPr txBox="1"/>
          <p:nvPr/>
        </p:nvSpPr>
        <p:spPr>
          <a:xfrm>
            <a:off x="2079171" y="6685555"/>
            <a:ext cx="5442857" cy="132343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No </a:t>
            </a:r>
            <a:r>
              <a:rPr lang="pt-BR" sz="8000" dirty="0">
                <a:latin typeface="Impact" panose="020B0806030902050204" pitchFamily="34" charset="0"/>
              </a:rPr>
              <a:t>Hotel</a:t>
            </a:r>
            <a:endParaRPr kumimoji="0" lang="pt-BR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9E2401-4C39-C9CD-CCC6-9FCA6C576650}"/>
              </a:ext>
            </a:extLst>
          </p:cNvPr>
          <p:cNvSpPr txBox="1"/>
          <p:nvPr/>
        </p:nvSpPr>
        <p:spPr>
          <a:xfrm>
            <a:off x="2079170" y="1088314"/>
            <a:ext cx="5442857" cy="450892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700" b="1" i="0" u="none" strike="noStrike" kern="1200" cap="none" spc="0" normalizeH="0" baseline="0" noProof="0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0CAC5E0-6B7A-F091-FFF4-02EBCA3F6F35}"/>
              </a:ext>
            </a:extLst>
          </p:cNvPr>
          <p:cNvSpPr/>
          <p:nvPr/>
        </p:nvSpPr>
        <p:spPr>
          <a:xfrm>
            <a:off x="0" y="9348754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C01FC65-80E1-2539-A1D0-2F87CFD40875}"/>
              </a:ext>
            </a:extLst>
          </p:cNvPr>
          <p:cNvSpPr/>
          <p:nvPr/>
        </p:nvSpPr>
        <p:spPr>
          <a:xfrm>
            <a:off x="0" y="6109638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D215D49-CEFF-CF4D-1A9B-8AE934CC3F32}"/>
              </a:ext>
            </a:extLst>
          </p:cNvPr>
          <p:cNvSpPr txBox="1"/>
          <p:nvPr/>
        </p:nvSpPr>
        <p:spPr>
          <a:xfrm>
            <a:off x="1012371" y="7862384"/>
            <a:ext cx="757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Check-in tranquilo, estadia sem imprevistos.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E54B4D42-F1BD-694E-5646-4F2BE30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E7C731D-3949-96C0-734F-8DEEF2DC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16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F00EB-EF2F-52F9-57EE-F91BBC8C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6BA91DC-638D-5738-11FF-3011BE743AEA}"/>
              </a:ext>
            </a:extLst>
          </p:cNvPr>
          <p:cNvSpPr txBox="1"/>
          <p:nvPr/>
        </p:nvSpPr>
        <p:spPr>
          <a:xfrm>
            <a:off x="1197428" y="4940994"/>
            <a:ext cx="7576457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1. Check-in</a:t>
            </a:r>
          </a:p>
          <a:p>
            <a:r>
              <a:rPr lang="pt-BR" sz="2400" b="1" dirty="0" err="1"/>
              <a:t>reservation</a:t>
            </a:r>
            <a:r>
              <a:rPr lang="pt-BR" sz="2400" dirty="0"/>
              <a:t> — reserva </a:t>
            </a:r>
            <a:r>
              <a:rPr lang="pt-BR" sz="2400" i="1" dirty="0"/>
              <a:t>(</a:t>
            </a:r>
            <a:r>
              <a:rPr lang="pt-BR" sz="2400" i="1" dirty="0" err="1"/>
              <a:t>rézervéichân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reception</a:t>
            </a:r>
            <a:r>
              <a:rPr lang="pt-BR" sz="2400" dirty="0"/>
              <a:t> — recepção </a:t>
            </a:r>
            <a:r>
              <a:rPr lang="pt-BR" sz="2400" i="1" dirty="0"/>
              <a:t>(</a:t>
            </a:r>
            <a:r>
              <a:rPr lang="pt-BR" sz="2400" i="1" dirty="0" err="1"/>
              <a:t>rissépshân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front </a:t>
            </a:r>
            <a:r>
              <a:rPr lang="pt-BR" sz="2400" b="1" dirty="0" err="1"/>
              <a:t>desk</a:t>
            </a:r>
            <a:r>
              <a:rPr lang="pt-BR" sz="2400" dirty="0"/>
              <a:t> — balcão principal </a:t>
            </a:r>
            <a:r>
              <a:rPr lang="pt-BR" sz="2400" i="1" dirty="0"/>
              <a:t>(</a:t>
            </a:r>
            <a:r>
              <a:rPr lang="pt-BR" sz="2400" i="1" dirty="0" err="1"/>
              <a:t>frónt</a:t>
            </a:r>
            <a:r>
              <a:rPr lang="pt-BR" sz="2400" i="1" dirty="0"/>
              <a:t> </a:t>
            </a:r>
            <a:r>
              <a:rPr lang="pt-BR" sz="2400" i="1" dirty="0" err="1"/>
              <a:t>désk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curtas:</a:t>
            </a:r>
            <a:endParaRPr lang="pt-BR" sz="2400" dirty="0"/>
          </a:p>
          <a:p>
            <a:r>
              <a:rPr lang="pt-BR" sz="2400" b="1" dirty="0"/>
              <a:t>I </a:t>
            </a:r>
            <a:r>
              <a:rPr lang="pt-BR" sz="2400" b="1" dirty="0" err="1"/>
              <a:t>have</a:t>
            </a:r>
            <a:r>
              <a:rPr lang="pt-BR" sz="2400" b="1" dirty="0"/>
              <a:t> a </a:t>
            </a:r>
            <a:r>
              <a:rPr lang="pt-BR" sz="2400" b="1" dirty="0" err="1"/>
              <a:t>reservation</a:t>
            </a:r>
            <a:r>
              <a:rPr lang="pt-BR" sz="2400" b="1" dirty="0"/>
              <a:t>.</a:t>
            </a:r>
            <a:r>
              <a:rPr lang="pt-BR" sz="2400" dirty="0"/>
              <a:t> — Eu tenho uma reserva. </a:t>
            </a:r>
            <a:r>
              <a:rPr lang="pt-BR" sz="2400" i="1" dirty="0"/>
              <a:t>(ai </a:t>
            </a:r>
            <a:r>
              <a:rPr lang="pt-BR" sz="2400" i="1" dirty="0" err="1"/>
              <a:t>rév</a:t>
            </a:r>
            <a:r>
              <a:rPr lang="pt-BR" sz="2400" i="1" dirty="0"/>
              <a:t> â </a:t>
            </a:r>
            <a:r>
              <a:rPr lang="pt-BR" sz="2400" i="1" dirty="0" err="1"/>
              <a:t>rézervéichân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Here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my</a:t>
            </a:r>
            <a:r>
              <a:rPr lang="pt-BR" sz="2400" b="1" dirty="0"/>
              <a:t> </a:t>
            </a:r>
            <a:r>
              <a:rPr lang="pt-BR" sz="2400" b="1" dirty="0" err="1"/>
              <a:t>passport</a:t>
            </a:r>
            <a:r>
              <a:rPr lang="pt-BR" sz="2400" b="1" dirty="0"/>
              <a:t>.</a:t>
            </a:r>
            <a:r>
              <a:rPr lang="pt-BR" sz="2400" dirty="0"/>
              <a:t> — Aqui está meu passaporte. </a:t>
            </a:r>
            <a:r>
              <a:rPr lang="pt-BR" sz="2400" i="1" dirty="0"/>
              <a:t>(</a:t>
            </a:r>
            <a:r>
              <a:rPr lang="pt-BR" sz="2400" i="1" dirty="0" err="1"/>
              <a:t>ríer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mái</a:t>
            </a:r>
            <a:r>
              <a:rPr lang="pt-BR" sz="2400" i="1" dirty="0"/>
              <a:t> </a:t>
            </a:r>
            <a:r>
              <a:rPr lang="pt-BR" sz="2400" i="1" dirty="0" err="1"/>
              <a:t>pássport</a:t>
            </a:r>
            <a:r>
              <a:rPr lang="pt-BR" sz="2400" i="1" dirty="0"/>
              <a:t>)</a:t>
            </a:r>
            <a:endParaRPr lang="pt-BR" sz="2400" dirty="0"/>
          </a:p>
          <a:p>
            <a:br>
              <a:rPr lang="pt-BR" sz="2400" dirty="0"/>
            </a:br>
            <a:endParaRPr lang="pt-BR" sz="2400" dirty="0"/>
          </a:p>
          <a:p>
            <a:r>
              <a:rPr lang="pt-BR" sz="2400" b="1" dirty="0"/>
              <a:t>2. </a:t>
            </a:r>
            <a:r>
              <a:rPr lang="pt-BR" sz="2400" b="1" dirty="0" err="1"/>
              <a:t>Check-out</a:t>
            </a:r>
            <a:endParaRPr lang="pt-BR" sz="2400" b="1" dirty="0"/>
          </a:p>
          <a:p>
            <a:r>
              <a:rPr lang="pt-BR" sz="2400" b="1" dirty="0" err="1"/>
              <a:t>check-out</a:t>
            </a:r>
            <a:r>
              <a:rPr lang="pt-BR" sz="2400" dirty="0"/>
              <a:t> — saída </a:t>
            </a:r>
            <a:r>
              <a:rPr lang="pt-BR" sz="2400" i="1" dirty="0"/>
              <a:t>(</a:t>
            </a:r>
            <a:r>
              <a:rPr lang="pt-BR" sz="2400" i="1" dirty="0" err="1"/>
              <a:t>tchék-aut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bill</a:t>
            </a:r>
            <a:r>
              <a:rPr lang="pt-BR" sz="2400" dirty="0"/>
              <a:t> — conta </a:t>
            </a:r>
            <a:r>
              <a:rPr lang="pt-BR" sz="2400" i="1" dirty="0"/>
              <a:t>(</a:t>
            </a:r>
            <a:r>
              <a:rPr lang="pt-BR" sz="2400" i="1" dirty="0" err="1"/>
              <a:t>bil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curtas:</a:t>
            </a:r>
            <a:endParaRPr lang="pt-BR" sz="2400" dirty="0"/>
          </a:p>
          <a:p>
            <a:r>
              <a:rPr lang="pt-BR" sz="2400" b="1" dirty="0"/>
              <a:t>I </a:t>
            </a:r>
            <a:r>
              <a:rPr lang="pt-BR" sz="2400" b="1" dirty="0" err="1"/>
              <a:t>would</a:t>
            </a:r>
            <a:r>
              <a:rPr lang="pt-BR" sz="2400" b="1" dirty="0"/>
              <a:t> like </a:t>
            </a:r>
            <a:r>
              <a:rPr lang="pt-BR" sz="2400" b="1" dirty="0" err="1"/>
              <a:t>to</a:t>
            </a:r>
            <a:r>
              <a:rPr lang="pt-BR" sz="2400" b="1" dirty="0"/>
              <a:t> </a:t>
            </a:r>
            <a:r>
              <a:rPr lang="pt-BR" sz="2400" b="1" dirty="0" err="1"/>
              <a:t>check</a:t>
            </a:r>
            <a:r>
              <a:rPr lang="pt-BR" sz="2400" b="1" dirty="0"/>
              <a:t> out.</a:t>
            </a:r>
            <a:r>
              <a:rPr lang="pt-BR" sz="2400" dirty="0"/>
              <a:t> — Gostaria de fazer o </a:t>
            </a:r>
            <a:r>
              <a:rPr lang="pt-BR" sz="2400" dirty="0" err="1"/>
              <a:t>check-out</a:t>
            </a:r>
            <a:r>
              <a:rPr lang="pt-BR" sz="2400" dirty="0"/>
              <a:t>. </a:t>
            </a:r>
            <a:r>
              <a:rPr lang="pt-BR" sz="2400" i="1" dirty="0"/>
              <a:t>(ai </a:t>
            </a:r>
            <a:r>
              <a:rPr lang="pt-BR" sz="2400" i="1" dirty="0" err="1"/>
              <a:t>uld</a:t>
            </a:r>
            <a:r>
              <a:rPr lang="pt-BR" sz="2400" i="1" dirty="0"/>
              <a:t> </a:t>
            </a:r>
            <a:r>
              <a:rPr lang="pt-BR" sz="2400" i="1" dirty="0" err="1"/>
              <a:t>láik</a:t>
            </a:r>
            <a:r>
              <a:rPr lang="pt-BR" sz="2400" i="1" dirty="0"/>
              <a:t> </a:t>
            </a:r>
            <a:r>
              <a:rPr lang="pt-BR" sz="2400" i="1" dirty="0" err="1"/>
              <a:t>tchú</a:t>
            </a:r>
            <a:r>
              <a:rPr lang="pt-BR" sz="2400" i="1" dirty="0"/>
              <a:t> </a:t>
            </a:r>
            <a:r>
              <a:rPr lang="pt-BR" sz="2400" i="1" dirty="0" err="1"/>
              <a:t>tchék-aut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Can</a:t>
            </a:r>
            <a:r>
              <a:rPr lang="pt-BR" sz="2400" b="1" dirty="0"/>
              <a:t> I </a:t>
            </a:r>
            <a:r>
              <a:rPr lang="pt-BR" sz="2400" b="1" dirty="0" err="1"/>
              <a:t>get</a:t>
            </a:r>
            <a:r>
              <a:rPr lang="pt-BR" sz="2400" b="1" dirty="0"/>
              <a:t> </a:t>
            </a:r>
            <a:r>
              <a:rPr lang="pt-BR" sz="2400" b="1" dirty="0" err="1"/>
              <a:t>my</a:t>
            </a:r>
            <a:r>
              <a:rPr lang="pt-BR" sz="2400" b="1" dirty="0"/>
              <a:t> </a:t>
            </a:r>
            <a:r>
              <a:rPr lang="pt-BR" sz="2400" b="1" dirty="0" err="1"/>
              <a:t>bill</a:t>
            </a:r>
            <a:r>
              <a:rPr lang="pt-BR" sz="2400" b="1" dirty="0"/>
              <a:t>?</a:t>
            </a:r>
            <a:r>
              <a:rPr lang="pt-BR" sz="2400" dirty="0"/>
              <a:t> — Posso ver minha conta? </a:t>
            </a:r>
            <a:r>
              <a:rPr lang="pt-BR" sz="2400" i="1" dirty="0"/>
              <a:t>(</a:t>
            </a:r>
            <a:r>
              <a:rPr lang="pt-BR" sz="2400" i="1" dirty="0" err="1"/>
              <a:t>kén</a:t>
            </a:r>
            <a:r>
              <a:rPr lang="pt-BR" sz="2400" i="1" dirty="0"/>
              <a:t> ai </a:t>
            </a:r>
            <a:r>
              <a:rPr lang="pt-BR" sz="2400" i="1" dirty="0" err="1"/>
              <a:t>guét</a:t>
            </a:r>
            <a:r>
              <a:rPr lang="pt-BR" sz="2400" i="1" dirty="0"/>
              <a:t> </a:t>
            </a:r>
            <a:r>
              <a:rPr lang="pt-BR" sz="2400" i="1" dirty="0" err="1"/>
              <a:t>mái</a:t>
            </a:r>
            <a:r>
              <a:rPr lang="pt-BR" sz="2400" i="1" dirty="0"/>
              <a:t> </a:t>
            </a:r>
            <a:r>
              <a:rPr lang="pt-BR" sz="2400" i="1" dirty="0" err="1"/>
              <a:t>bil</a:t>
            </a:r>
            <a:r>
              <a:rPr lang="pt-BR" sz="2400" i="1" dirty="0"/>
              <a:t>?)</a:t>
            </a:r>
            <a:endParaRPr lang="pt-BR" sz="2400" dirty="0"/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01122C-4AD9-53C8-A66F-F24137978629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Hotel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B1931D-DAFE-AA7A-FE1D-28C257BE7AC0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057F5B-8B39-FF13-A9BE-BDE4036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C55BFF-8ACC-0445-8B9F-52450257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14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308D1DE-5AE8-16C1-69B9-6D2F2374E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32" y="1551620"/>
            <a:ext cx="4562447" cy="3062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87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8393-E60F-0A86-EB07-896215AB5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7822B1F-9644-D456-D01D-AC2DF6DD38B9}"/>
              </a:ext>
            </a:extLst>
          </p:cNvPr>
          <p:cNvSpPr txBox="1"/>
          <p:nvPr/>
        </p:nvSpPr>
        <p:spPr>
          <a:xfrm>
            <a:off x="1065942" y="3566840"/>
            <a:ext cx="7576457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3. Pedidos e Comodidades</a:t>
            </a:r>
          </a:p>
          <a:p>
            <a:r>
              <a:rPr lang="pt-BR" sz="2400" b="1" dirty="0" err="1"/>
              <a:t>towel</a:t>
            </a:r>
            <a:r>
              <a:rPr lang="pt-BR" sz="2400" dirty="0"/>
              <a:t> — toalha </a:t>
            </a:r>
            <a:r>
              <a:rPr lang="pt-BR" sz="2400" i="1" dirty="0"/>
              <a:t>(</a:t>
            </a:r>
            <a:r>
              <a:rPr lang="pt-BR" sz="2400" i="1" dirty="0" err="1"/>
              <a:t>táuel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key</a:t>
            </a:r>
            <a:r>
              <a:rPr lang="pt-BR" sz="2400" b="1" dirty="0"/>
              <a:t> card</a:t>
            </a:r>
            <a:r>
              <a:rPr lang="pt-BR" sz="2400" dirty="0"/>
              <a:t> — cartão-chave </a:t>
            </a:r>
            <a:r>
              <a:rPr lang="pt-BR" sz="2400" i="1" dirty="0"/>
              <a:t>(</a:t>
            </a:r>
            <a:r>
              <a:rPr lang="pt-BR" sz="2400" i="1" dirty="0" err="1"/>
              <a:t>kí</a:t>
            </a:r>
            <a:r>
              <a:rPr lang="pt-BR" sz="2400" i="1" dirty="0"/>
              <a:t> </a:t>
            </a:r>
            <a:r>
              <a:rPr lang="pt-BR" sz="2400" i="1" dirty="0" err="1"/>
              <a:t>kárd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room</a:t>
            </a:r>
            <a:r>
              <a:rPr lang="pt-BR" sz="2400" b="1" dirty="0"/>
              <a:t> </a:t>
            </a:r>
            <a:r>
              <a:rPr lang="pt-BR" sz="2400" b="1" dirty="0" err="1"/>
              <a:t>service</a:t>
            </a:r>
            <a:r>
              <a:rPr lang="pt-BR" sz="2400" dirty="0"/>
              <a:t> — serviço de quarto </a:t>
            </a:r>
            <a:r>
              <a:rPr lang="pt-BR" sz="2400" i="1" dirty="0"/>
              <a:t>(</a:t>
            </a:r>
            <a:r>
              <a:rPr lang="pt-BR" sz="2400" i="1" dirty="0" err="1"/>
              <a:t>rúm</a:t>
            </a:r>
            <a:r>
              <a:rPr lang="pt-BR" sz="2400" i="1" dirty="0"/>
              <a:t> </a:t>
            </a:r>
            <a:r>
              <a:rPr lang="pt-BR" sz="2400" i="1" dirty="0" err="1"/>
              <a:t>sârviss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curtas:</a:t>
            </a:r>
            <a:endParaRPr lang="pt-BR" sz="2400" dirty="0"/>
          </a:p>
          <a:p>
            <a:r>
              <a:rPr lang="pt-BR" sz="2400" b="1" dirty="0" err="1"/>
              <a:t>Can</a:t>
            </a:r>
            <a:r>
              <a:rPr lang="pt-BR" sz="2400" b="1" dirty="0"/>
              <a:t> I </a:t>
            </a:r>
            <a:r>
              <a:rPr lang="pt-BR" sz="2400" b="1" dirty="0" err="1"/>
              <a:t>have</a:t>
            </a:r>
            <a:r>
              <a:rPr lang="pt-BR" sz="2400" b="1" dirty="0"/>
              <a:t> extra </a:t>
            </a:r>
            <a:r>
              <a:rPr lang="pt-BR" sz="2400" b="1" dirty="0" err="1"/>
              <a:t>towels</a:t>
            </a:r>
            <a:r>
              <a:rPr lang="pt-BR" sz="2400" b="1" dirty="0"/>
              <a:t>?</a:t>
            </a:r>
            <a:r>
              <a:rPr lang="pt-BR" sz="2400" dirty="0"/>
              <a:t> — Posso ter toalhas extras? </a:t>
            </a:r>
            <a:r>
              <a:rPr lang="pt-BR" sz="2400" i="1" dirty="0"/>
              <a:t>(</a:t>
            </a:r>
            <a:r>
              <a:rPr lang="pt-BR" sz="2400" i="1" dirty="0" err="1"/>
              <a:t>kén</a:t>
            </a:r>
            <a:r>
              <a:rPr lang="pt-BR" sz="2400" i="1" dirty="0"/>
              <a:t> ai </a:t>
            </a:r>
            <a:r>
              <a:rPr lang="pt-BR" sz="2400" i="1" dirty="0" err="1"/>
              <a:t>rév</a:t>
            </a:r>
            <a:r>
              <a:rPr lang="pt-BR" sz="2400" i="1" dirty="0"/>
              <a:t> </a:t>
            </a:r>
            <a:r>
              <a:rPr lang="pt-BR" sz="2400" i="1" dirty="0" err="1"/>
              <a:t>éxtra</a:t>
            </a:r>
            <a:r>
              <a:rPr lang="pt-BR" sz="2400" i="1" dirty="0"/>
              <a:t> </a:t>
            </a:r>
            <a:r>
              <a:rPr lang="pt-BR" sz="2400" i="1" dirty="0" err="1"/>
              <a:t>táuels</a:t>
            </a:r>
            <a:r>
              <a:rPr lang="pt-BR" sz="2400" i="1" dirty="0"/>
              <a:t>?)</a:t>
            </a:r>
            <a:endParaRPr lang="pt-BR" sz="2400" dirty="0"/>
          </a:p>
          <a:p>
            <a:r>
              <a:rPr lang="pt-BR" sz="2400" b="1" dirty="0" err="1"/>
              <a:t>My</a:t>
            </a:r>
            <a:r>
              <a:rPr lang="pt-BR" sz="2400" b="1" dirty="0"/>
              <a:t> </a:t>
            </a:r>
            <a:r>
              <a:rPr lang="pt-BR" sz="2400" b="1" dirty="0" err="1"/>
              <a:t>key</a:t>
            </a:r>
            <a:r>
              <a:rPr lang="pt-BR" sz="2400" b="1" dirty="0"/>
              <a:t> card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not</a:t>
            </a:r>
            <a:r>
              <a:rPr lang="pt-BR" sz="2400" b="1" dirty="0"/>
              <a:t> </a:t>
            </a:r>
            <a:r>
              <a:rPr lang="pt-BR" sz="2400" b="1" dirty="0" err="1"/>
              <a:t>working</a:t>
            </a:r>
            <a:r>
              <a:rPr lang="pt-BR" sz="2400" b="1" dirty="0"/>
              <a:t>.</a:t>
            </a:r>
            <a:r>
              <a:rPr lang="pt-BR" sz="2400" dirty="0"/>
              <a:t> — Meu cartão-chave não está funcionando. </a:t>
            </a:r>
            <a:r>
              <a:rPr lang="pt-BR" sz="2400" i="1" dirty="0"/>
              <a:t>(</a:t>
            </a:r>
            <a:r>
              <a:rPr lang="pt-BR" sz="2400" i="1" dirty="0" err="1"/>
              <a:t>mai</a:t>
            </a:r>
            <a:r>
              <a:rPr lang="pt-BR" sz="2400" i="1" dirty="0"/>
              <a:t> </a:t>
            </a:r>
            <a:r>
              <a:rPr lang="pt-BR" sz="2400" i="1" dirty="0" err="1"/>
              <a:t>kí</a:t>
            </a:r>
            <a:r>
              <a:rPr lang="pt-BR" sz="2400" i="1" dirty="0"/>
              <a:t> </a:t>
            </a:r>
            <a:r>
              <a:rPr lang="pt-BR" sz="2400" i="1" dirty="0" err="1"/>
              <a:t>kárd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nót</a:t>
            </a:r>
            <a:r>
              <a:rPr lang="pt-BR" sz="2400" i="1" dirty="0"/>
              <a:t> </a:t>
            </a:r>
            <a:r>
              <a:rPr lang="pt-BR" sz="2400" i="1" dirty="0" err="1"/>
              <a:t>uórkin</a:t>
            </a:r>
            <a:r>
              <a:rPr lang="pt-BR" sz="2400" i="1" dirty="0"/>
              <a:t>)</a:t>
            </a:r>
            <a:br>
              <a:rPr lang="pt-BR" sz="2400" dirty="0"/>
            </a:br>
            <a:endParaRPr lang="pt-BR" sz="2400" dirty="0"/>
          </a:p>
          <a:p>
            <a:r>
              <a:rPr lang="pt-BR" sz="2400" b="1" dirty="0"/>
              <a:t>4. No Quarto</a:t>
            </a:r>
          </a:p>
          <a:p>
            <a:r>
              <a:rPr lang="pt-BR" sz="2400" b="1" dirty="0" err="1"/>
              <a:t>air</a:t>
            </a:r>
            <a:r>
              <a:rPr lang="pt-BR" sz="2400" b="1" dirty="0"/>
              <a:t> </a:t>
            </a:r>
            <a:r>
              <a:rPr lang="pt-BR" sz="2400" b="1" dirty="0" err="1"/>
              <a:t>conditioner</a:t>
            </a:r>
            <a:r>
              <a:rPr lang="pt-BR" sz="2400" dirty="0"/>
              <a:t> — ar-condicionado </a:t>
            </a:r>
            <a:r>
              <a:rPr lang="pt-BR" sz="2400" i="1" dirty="0"/>
              <a:t>(</a:t>
            </a:r>
            <a:r>
              <a:rPr lang="pt-BR" sz="2400" i="1" dirty="0" err="1"/>
              <a:t>ér</a:t>
            </a:r>
            <a:r>
              <a:rPr lang="pt-BR" sz="2400" i="1" dirty="0"/>
              <a:t> </a:t>
            </a:r>
            <a:r>
              <a:rPr lang="pt-BR" sz="2400" i="1" dirty="0" err="1"/>
              <a:t>condíshnêr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Wi-Fi </a:t>
            </a:r>
            <a:r>
              <a:rPr lang="pt-BR" sz="2400" b="1" dirty="0" err="1"/>
              <a:t>password</a:t>
            </a:r>
            <a:r>
              <a:rPr lang="pt-BR" sz="2400" dirty="0"/>
              <a:t> — senha do Wi-Fi </a:t>
            </a:r>
            <a:r>
              <a:rPr lang="pt-BR" sz="2400" i="1" dirty="0"/>
              <a:t>(uai-</a:t>
            </a:r>
            <a:r>
              <a:rPr lang="pt-BR" sz="2400" i="1" dirty="0" err="1"/>
              <a:t>fai</a:t>
            </a:r>
            <a:r>
              <a:rPr lang="pt-BR" sz="2400" i="1" dirty="0"/>
              <a:t> </a:t>
            </a:r>
            <a:r>
              <a:rPr lang="pt-BR" sz="2400" i="1" dirty="0" err="1"/>
              <a:t>pásuôrd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curtas:</a:t>
            </a:r>
            <a:endParaRPr lang="pt-BR" sz="2400" dirty="0"/>
          </a:p>
          <a:p>
            <a:r>
              <a:rPr lang="pt-BR" sz="2400" b="1" dirty="0" err="1"/>
              <a:t>What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Wi-Fi </a:t>
            </a:r>
            <a:r>
              <a:rPr lang="pt-BR" sz="2400" b="1" dirty="0" err="1"/>
              <a:t>password</a:t>
            </a:r>
            <a:r>
              <a:rPr lang="pt-BR" sz="2400" b="1" dirty="0"/>
              <a:t>?</a:t>
            </a:r>
            <a:r>
              <a:rPr lang="pt-BR" sz="2400" dirty="0"/>
              <a:t> — Qual é a senha do Wi-Fi? </a:t>
            </a:r>
            <a:r>
              <a:rPr lang="pt-BR" sz="2400" i="1" dirty="0"/>
              <a:t>(</a:t>
            </a:r>
            <a:r>
              <a:rPr lang="pt-BR" sz="2400" i="1" dirty="0" err="1"/>
              <a:t>uót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dê uai-</a:t>
            </a:r>
            <a:r>
              <a:rPr lang="pt-BR" sz="2400" i="1" dirty="0" err="1"/>
              <a:t>fai</a:t>
            </a:r>
            <a:r>
              <a:rPr lang="pt-BR" sz="2400" i="1" dirty="0"/>
              <a:t> </a:t>
            </a:r>
            <a:r>
              <a:rPr lang="pt-BR" sz="2400" i="1" dirty="0" err="1"/>
              <a:t>pásuôrd</a:t>
            </a:r>
            <a:r>
              <a:rPr lang="pt-BR" sz="2400" i="1" dirty="0"/>
              <a:t>?)</a:t>
            </a:r>
            <a:endParaRPr lang="pt-BR" sz="2400" dirty="0"/>
          </a:p>
          <a:p>
            <a:r>
              <a:rPr lang="pt-BR" sz="2400" b="1" dirty="0"/>
              <a:t>The </a:t>
            </a:r>
            <a:r>
              <a:rPr lang="pt-BR" sz="2400" b="1" dirty="0" err="1"/>
              <a:t>shower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not</a:t>
            </a:r>
            <a:r>
              <a:rPr lang="pt-BR" sz="2400" b="1" dirty="0"/>
              <a:t> </a:t>
            </a:r>
            <a:r>
              <a:rPr lang="pt-BR" sz="2400" b="1" dirty="0" err="1"/>
              <a:t>working</a:t>
            </a:r>
            <a:r>
              <a:rPr lang="pt-BR" sz="2400" b="1" dirty="0"/>
              <a:t>.</a:t>
            </a:r>
            <a:r>
              <a:rPr lang="pt-BR" sz="2400" dirty="0"/>
              <a:t> — O chuveiro não está funcionando. </a:t>
            </a:r>
            <a:r>
              <a:rPr lang="pt-BR" sz="2400" i="1" dirty="0"/>
              <a:t>(dê </a:t>
            </a:r>
            <a:r>
              <a:rPr lang="pt-BR" sz="2400" i="1" dirty="0" err="1"/>
              <a:t>sháuer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nót</a:t>
            </a:r>
            <a:r>
              <a:rPr lang="pt-BR" sz="2400" i="1" dirty="0"/>
              <a:t> </a:t>
            </a:r>
            <a:r>
              <a:rPr lang="pt-BR" sz="2400" i="1" dirty="0" err="1"/>
              <a:t>uórkin</a:t>
            </a:r>
            <a:r>
              <a:rPr lang="pt-BR" sz="2400" i="1" dirty="0"/>
              <a:t>)</a:t>
            </a:r>
            <a:br>
              <a:rPr lang="pt-BR" sz="2400" dirty="0"/>
            </a:br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9458E4-6D78-A0D5-A950-490C94CFAB32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Hotel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908CF1C-C481-FB8C-9703-054CA2B9DF22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203A35-D113-1EE0-6E1D-FD9982DB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491EBE-03BE-AF9F-C1B1-74DBA291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866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424E7-5F90-DD74-0B63-5B1267DDC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83A1226-9B5B-5554-D91D-7B6955812750}"/>
              </a:ext>
            </a:extLst>
          </p:cNvPr>
          <p:cNvSpPr txBox="1"/>
          <p:nvPr/>
        </p:nvSpPr>
        <p:spPr>
          <a:xfrm>
            <a:off x="1065942" y="7308104"/>
            <a:ext cx="75764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5. Problemas e Reclamações</a:t>
            </a:r>
          </a:p>
          <a:p>
            <a:r>
              <a:rPr lang="pt-BR" sz="2400" b="1" dirty="0" err="1"/>
              <a:t>noise</a:t>
            </a:r>
            <a:r>
              <a:rPr lang="pt-BR" sz="2400" dirty="0"/>
              <a:t> — barulho </a:t>
            </a:r>
            <a:r>
              <a:rPr lang="pt-BR" sz="2400" i="1" dirty="0"/>
              <a:t>(</a:t>
            </a:r>
            <a:r>
              <a:rPr lang="pt-BR" sz="2400" i="1" dirty="0" err="1"/>
              <a:t>nóiz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leak</a:t>
            </a:r>
            <a:r>
              <a:rPr lang="pt-BR" sz="2400" dirty="0"/>
              <a:t> — vazamento </a:t>
            </a:r>
            <a:r>
              <a:rPr lang="pt-BR" sz="2400" i="1" dirty="0"/>
              <a:t>(</a:t>
            </a:r>
            <a:r>
              <a:rPr lang="pt-BR" sz="2400" i="1" dirty="0" err="1"/>
              <a:t>lík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curtas:</a:t>
            </a:r>
            <a:endParaRPr lang="pt-BR" sz="2400" dirty="0"/>
          </a:p>
          <a:p>
            <a:r>
              <a:rPr lang="pt-BR" sz="2400" b="1" dirty="0" err="1"/>
              <a:t>My</a:t>
            </a:r>
            <a:r>
              <a:rPr lang="pt-BR" sz="2400" b="1" dirty="0"/>
              <a:t> </a:t>
            </a:r>
            <a:r>
              <a:rPr lang="pt-BR" sz="2400" b="1" dirty="0" err="1"/>
              <a:t>room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too </a:t>
            </a:r>
            <a:r>
              <a:rPr lang="pt-BR" sz="2400" b="1" dirty="0" err="1"/>
              <a:t>noisy</a:t>
            </a:r>
            <a:r>
              <a:rPr lang="pt-BR" sz="2400" b="1" dirty="0"/>
              <a:t>.</a:t>
            </a:r>
            <a:r>
              <a:rPr lang="pt-BR" sz="2400" dirty="0"/>
              <a:t> — Meu quarto está muito barulhento. </a:t>
            </a:r>
            <a:r>
              <a:rPr lang="pt-BR" sz="2400" i="1" dirty="0"/>
              <a:t>(</a:t>
            </a:r>
            <a:r>
              <a:rPr lang="pt-BR" sz="2400" i="1" dirty="0" err="1"/>
              <a:t>mai</a:t>
            </a:r>
            <a:r>
              <a:rPr lang="pt-BR" sz="2400" i="1" dirty="0"/>
              <a:t> </a:t>
            </a:r>
            <a:r>
              <a:rPr lang="pt-BR" sz="2400" i="1" dirty="0" err="1"/>
              <a:t>rúm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tchú</a:t>
            </a:r>
            <a:r>
              <a:rPr lang="pt-BR" sz="2400" i="1" dirty="0"/>
              <a:t> </a:t>
            </a:r>
            <a:r>
              <a:rPr lang="pt-BR" sz="2400" i="1" dirty="0" err="1"/>
              <a:t>nóizi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There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a </a:t>
            </a:r>
            <a:r>
              <a:rPr lang="pt-BR" sz="2400" b="1" dirty="0" err="1"/>
              <a:t>leak</a:t>
            </a:r>
            <a:r>
              <a:rPr lang="pt-BR" sz="2400" b="1" dirty="0"/>
              <a:t> in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bathroom</a:t>
            </a:r>
            <a:r>
              <a:rPr lang="pt-BR" sz="2400" b="1" dirty="0"/>
              <a:t>.</a:t>
            </a:r>
            <a:r>
              <a:rPr lang="pt-BR" sz="2400" dirty="0"/>
              <a:t> — Há um vazamento no banheiro. </a:t>
            </a:r>
            <a:r>
              <a:rPr lang="pt-BR" sz="2400" i="1" dirty="0"/>
              <a:t>(</a:t>
            </a:r>
            <a:r>
              <a:rPr lang="pt-BR" sz="2400" i="1" dirty="0" err="1"/>
              <a:t>dér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â </a:t>
            </a:r>
            <a:r>
              <a:rPr lang="pt-BR" sz="2400" i="1" dirty="0" err="1"/>
              <a:t>lík</a:t>
            </a:r>
            <a:r>
              <a:rPr lang="pt-BR" sz="2400" i="1" dirty="0"/>
              <a:t> in dê </a:t>
            </a:r>
            <a:r>
              <a:rPr lang="pt-BR" sz="2400" i="1" dirty="0" err="1"/>
              <a:t>béthrúm</a:t>
            </a:r>
            <a:r>
              <a:rPr lang="pt-BR" sz="2400" i="1" dirty="0"/>
              <a:t>)</a:t>
            </a:r>
            <a:endParaRPr lang="pt-BR" sz="2400" dirty="0"/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9D1381-DFA8-6658-E83D-07B0484FE551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Hotel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290C79-2A7A-2FF0-37B4-B9682FA6F68C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F672CD-7807-B96F-D68B-550412C0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A02748-9BE0-674E-82C0-8AA7BE46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16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B1574EC-D9F4-443D-32A2-F7F9B4195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30" y="2064066"/>
            <a:ext cx="6562079" cy="44046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1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D325A-601C-83D6-14F6-9E645517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546A3B8-3BB8-DF8F-976F-82741918EC3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4C1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ECB862-F2DC-D350-532A-C66CF8C6E8AA}"/>
              </a:ext>
            </a:extLst>
          </p:cNvPr>
          <p:cNvSpPr txBox="1"/>
          <p:nvPr/>
        </p:nvSpPr>
        <p:spPr>
          <a:xfrm>
            <a:off x="2079169" y="6685555"/>
            <a:ext cx="5932717" cy="255454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Restaurantes e Cafés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940A00-2DC3-F3A5-9840-30F26E37D69F}"/>
              </a:ext>
            </a:extLst>
          </p:cNvPr>
          <p:cNvSpPr txBox="1"/>
          <p:nvPr/>
        </p:nvSpPr>
        <p:spPr>
          <a:xfrm>
            <a:off x="2079170" y="1088314"/>
            <a:ext cx="5442857" cy="450892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700" b="1" i="0" u="none" strike="noStrike" kern="1200" cap="none" spc="0" normalizeH="0" baseline="0" noProof="0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04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A20D80B-53D5-C606-8396-143B53048996}"/>
              </a:ext>
            </a:extLst>
          </p:cNvPr>
          <p:cNvSpPr/>
          <p:nvPr/>
        </p:nvSpPr>
        <p:spPr>
          <a:xfrm>
            <a:off x="-3" y="11015162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E4C5519-44F7-05E1-7371-FD77EC4F8959}"/>
              </a:ext>
            </a:extLst>
          </p:cNvPr>
          <p:cNvSpPr/>
          <p:nvPr/>
        </p:nvSpPr>
        <p:spPr>
          <a:xfrm>
            <a:off x="0" y="6109638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384F56-70DC-6F05-B0D5-2ADBECC9F08A}"/>
              </a:ext>
            </a:extLst>
          </p:cNvPr>
          <p:cNvSpPr txBox="1"/>
          <p:nvPr/>
        </p:nvSpPr>
        <p:spPr>
          <a:xfrm>
            <a:off x="1012368" y="9315473"/>
            <a:ext cx="757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Peça, agradeça e saboreie — tudo em inglês.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AEA23C-2ACF-C7A0-2A0A-35C2E89F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3FF06B3-8692-067E-0594-85BBD2BF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087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CA566-A65C-9422-9562-E0EAE442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BA0265C-8A7B-65DC-AFC6-1F0B9C31F5D3}"/>
              </a:ext>
            </a:extLst>
          </p:cNvPr>
          <p:cNvSpPr txBox="1"/>
          <p:nvPr/>
        </p:nvSpPr>
        <p:spPr>
          <a:xfrm>
            <a:off x="1065942" y="2620236"/>
            <a:ext cx="75764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Vocabulário Essencial</a:t>
            </a:r>
          </a:p>
          <a:p>
            <a:r>
              <a:rPr lang="pt-BR" sz="2400" b="1" dirty="0"/>
              <a:t>Menu </a:t>
            </a:r>
            <a:r>
              <a:rPr lang="pt-BR" sz="2400" dirty="0"/>
              <a:t>—</a:t>
            </a:r>
            <a:r>
              <a:rPr lang="pt-BR" sz="2400" b="1" dirty="0"/>
              <a:t> </a:t>
            </a:r>
            <a:r>
              <a:rPr lang="pt-BR" sz="2400" i="1" dirty="0" err="1"/>
              <a:t>méniu</a:t>
            </a:r>
            <a:r>
              <a:rPr lang="pt-BR" sz="2400" dirty="0"/>
              <a:t> — cardápio</a:t>
            </a:r>
          </a:p>
          <a:p>
            <a:r>
              <a:rPr lang="pt-BR" sz="2400" b="1" dirty="0" err="1"/>
              <a:t>Table</a:t>
            </a:r>
            <a:r>
              <a:rPr lang="pt-BR" sz="2400" b="1" dirty="0"/>
              <a:t> </a:t>
            </a:r>
            <a:r>
              <a:rPr lang="pt-BR" sz="2400" dirty="0"/>
              <a:t>— </a:t>
            </a:r>
            <a:r>
              <a:rPr lang="pt-BR" sz="2400" i="1" dirty="0" err="1"/>
              <a:t>têibou</a:t>
            </a:r>
            <a:r>
              <a:rPr lang="pt-BR" sz="2400" dirty="0"/>
              <a:t> — mesa</a:t>
            </a:r>
          </a:p>
          <a:p>
            <a:r>
              <a:rPr lang="pt-BR" sz="2400" b="1" dirty="0" err="1"/>
              <a:t>Reservation</a:t>
            </a:r>
            <a:r>
              <a:rPr lang="pt-BR" sz="2400" dirty="0"/>
              <a:t> — </a:t>
            </a:r>
            <a:r>
              <a:rPr lang="pt-BR" sz="2400" i="1" dirty="0" err="1"/>
              <a:t>rézervêichon</a:t>
            </a:r>
            <a:r>
              <a:rPr lang="pt-BR" sz="2400" dirty="0"/>
              <a:t> — reserva</a:t>
            </a:r>
          </a:p>
          <a:p>
            <a:r>
              <a:rPr lang="pt-BR" sz="2400" b="1" dirty="0" err="1"/>
              <a:t>Waiter</a:t>
            </a:r>
            <a:r>
              <a:rPr lang="pt-BR" sz="2400" b="1" dirty="0"/>
              <a:t> / </a:t>
            </a:r>
            <a:r>
              <a:rPr lang="pt-BR" sz="2400" b="1" dirty="0" err="1"/>
              <a:t>Waitress</a:t>
            </a:r>
            <a:r>
              <a:rPr lang="pt-BR" sz="2400" dirty="0"/>
              <a:t> — </a:t>
            </a:r>
            <a:r>
              <a:rPr lang="pt-BR" sz="2400" i="1" dirty="0" err="1"/>
              <a:t>uêiter</a:t>
            </a:r>
            <a:r>
              <a:rPr lang="pt-BR" sz="2400" i="1" dirty="0"/>
              <a:t> / </a:t>
            </a:r>
            <a:r>
              <a:rPr lang="pt-BR" sz="2400" i="1" dirty="0" err="1"/>
              <a:t>uêitress</a:t>
            </a:r>
            <a:r>
              <a:rPr lang="pt-BR" sz="2400" dirty="0"/>
              <a:t> — garçom / garçonete</a:t>
            </a:r>
          </a:p>
          <a:p>
            <a:r>
              <a:rPr lang="pt-BR" sz="2400" b="1" dirty="0"/>
              <a:t>Bill / </a:t>
            </a:r>
            <a:r>
              <a:rPr lang="pt-BR" sz="2400" b="1" dirty="0" err="1"/>
              <a:t>Check</a:t>
            </a:r>
            <a:r>
              <a:rPr lang="pt-BR" sz="2400" dirty="0"/>
              <a:t> — </a:t>
            </a:r>
            <a:r>
              <a:rPr lang="pt-BR" sz="2400" i="1" dirty="0" err="1"/>
              <a:t>biu</a:t>
            </a:r>
            <a:r>
              <a:rPr lang="pt-BR" sz="2400" i="1" dirty="0"/>
              <a:t> / </a:t>
            </a:r>
            <a:r>
              <a:rPr lang="pt-BR" sz="2400" i="1" dirty="0" err="1"/>
              <a:t>tchék</a:t>
            </a:r>
            <a:r>
              <a:rPr lang="pt-BR" sz="2400" dirty="0"/>
              <a:t> — conta</a:t>
            </a:r>
          </a:p>
          <a:p>
            <a:r>
              <a:rPr lang="pt-BR" sz="2400" b="1" dirty="0" err="1"/>
              <a:t>Tip</a:t>
            </a:r>
            <a:r>
              <a:rPr lang="pt-BR" sz="2400" dirty="0"/>
              <a:t> — </a:t>
            </a:r>
            <a:r>
              <a:rPr lang="pt-BR" sz="2400" i="1" dirty="0" err="1"/>
              <a:t>típ</a:t>
            </a:r>
            <a:r>
              <a:rPr lang="pt-BR" sz="2400" dirty="0"/>
              <a:t> — gorjeta</a:t>
            </a:r>
          </a:p>
          <a:p>
            <a:r>
              <a:rPr lang="pt-BR" sz="2400" b="1" dirty="0" err="1"/>
              <a:t>Allergic</a:t>
            </a:r>
            <a:r>
              <a:rPr lang="pt-BR" sz="2400" b="1" dirty="0"/>
              <a:t> </a:t>
            </a:r>
            <a:r>
              <a:rPr lang="pt-BR" sz="2400" b="1" dirty="0" err="1"/>
              <a:t>to</a:t>
            </a:r>
            <a:r>
              <a:rPr lang="pt-BR" sz="2400" b="1" dirty="0"/>
              <a:t>…</a:t>
            </a:r>
            <a:r>
              <a:rPr lang="pt-BR" sz="2400" dirty="0"/>
              <a:t> — </a:t>
            </a:r>
            <a:r>
              <a:rPr lang="pt-BR" sz="2400" i="1" dirty="0" err="1"/>
              <a:t>alérdji</a:t>
            </a:r>
            <a:r>
              <a:rPr lang="pt-BR" sz="2400" i="1" dirty="0"/>
              <a:t> </a:t>
            </a:r>
            <a:r>
              <a:rPr lang="pt-BR" sz="2400" i="1" dirty="0" err="1"/>
              <a:t>to</a:t>
            </a:r>
            <a:r>
              <a:rPr lang="pt-BR" sz="2400" dirty="0"/>
              <a:t> — alérgico a…</a:t>
            </a:r>
          </a:p>
          <a:p>
            <a:r>
              <a:rPr lang="pt-BR" sz="2400" b="1" dirty="0" err="1"/>
              <a:t>Restroom</a:t>
            </a:r>
            <a:r>
              <a:rPr lang="pt-BR" sz="2400" dirty="0"/>
              <a:t> — </a:t>
            </a:r>
            <a:r>
              <a:rPr lang="pt-BR" sz="2400" i="1" dirty="0" err="1"/>
              <a:t>réstrum</a:t>
            </a:r>
            <a:r>
              <a:rPr lang="pt-BR" sz="2400" dirty="0"/>
              <a:t> — banheiro</a:t>
            </a:r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6C4669-0DA8-26E1-242B-44D4403DA875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Restaurantes e Cafés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D8581D-E424-CAA3-A491-3F4C46AEE50D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C78681-4684-C2C1-D934-C79FABE9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B55794-C2BA-67DE-5AAC-C417BAC1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18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806A94-C173-8291-727E-366708221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62" y="7292850"/>
            <a:ext cx="5355701" cy="3753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254231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AED72-67AA-5B21-9327-A8210702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6FEE27-CD5F-7624-2F2F-D8020B7FCB63}"/>
              </a:ext>
            </a:extLst>
          </p:cNvPr>
          <p:cNvSpPr txBox="1"/>
          <p:nvPr/>
        </p:nvSpPr>
        <p:spPr>
          <a:xfrm>
            <a:off x="1065942" y="1894114"/>
            <a:ext cx="757645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 Frases Úteis e Práticas:</a:t>
            </a:r>
          </a:p>
          <a:p>
            <a:r>
              <a:rPr lang="pt-BR" sz="2400" b="1" dirty="0"/>
              <a:t>“I </a:t>
            </a:r>
            <a:r>
              <a:rPr lang="pt-BR" sz="2400" b="1" dirty="0" err="1"/>
              <a:t>have</a:t>
            </a:r>
            <a:r>
              <a:rPr lang="pt-BR" sz="2400" b="1" dirty="0"/>
              <a:t> a </a:t>
            </a:r>
            <a:r>
              <a:rPr lang="pt-BR" sz="2400" b="1" dirty="0" err="1"/>
              <a:t>reservation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 err="1"/>
              <a:t>ái</a:t>
            </a:r>
            <a:r>
              <a:rPr lang="pt-BR" sz="2400" i="1" dirty="0"/>
              <a:t> </a:t>
            </a:r>
            <a:r>
              <a:rPr lang="pt-BR" sz="2400" i="1" dirty="0" err="1"/>
              <a:t>rév</a:t>
            </a:r>
            <a:r>
              <a:rPr lang="pt-BR" sz="2400" i="1" dirty="0"/>
              <a:t> a </a:t>
            </a:r>
            <a:r>
              <a:rPr lang="pt-BR" sz="2400" i="1" dirty="0" err="1"/>
              <a:t>rézervêichon</a:t>
            </a:r>
            <a:br>
              <a:rPr lang="pt-BR" sz="2400" dirty="0"/>
            </a:br>
            <a:r>
              <a:rPr lang="pt-BR" sz="2400" dirty="0"/>
              <a:t>Eu tenho uma reserva.</a:t>
            </a:r>
          </a:p>
          <a:p>
            <a:r>
              <a:rPr lang="pt-BR" sz="2400" b="1" dirty="0"/>
              <a:t>“A </a:t>
            </a:r>
            <a:r>
              <a:rPr lang="pt-BR" sz="2400" b="1" dirty="0" err="1"/>
              <a:t>table</a:t>
            </a:r>
            <a:r>
              <a:rPr lang="pt-BR" sz="2400" b="1" dirty="0"/>
              <a:t> for </a:t>
            </a:r>
            <a:r>
              <a:rPr lang="pt-BR" sz="2400" b="1" dirty="0" err="1"/>
              <a:t>two</a:t>
            </a:r>
            <a:r>
              <a:rPr lang="pt-BR" sz="2400" b="1" dirty="0"/>
              <a:t>, </a:t>
            </a:r>
            <a:r>
              <a:rPr lang="pt-BR" sz="2400" b="1" dirty="0" err="1"/>
              <a:t>please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/>
              <a:t>â </a:t>
            </a:r>
            <a:r>
              <a:rPr lang="pt-BR" sz="2400" i="1" dirty="0" err="1"/>
              <a:t>têibou</a:t>
            </a:r>
            <a:r>
              <a:rPr lang="pt-BR" sz="2400" i="1" dirty="0"/>
              <a:t> </a:t>
            </a:r>
            <a:r>
              <a:rPr lang="pt-BR" sz="2400" i="1" dirty="0" err="1"/>
              <a:t>fór</a:t>
            </a:r>
            <a:r>
              <a:rPr lang="pt-BR" sz="2400" i="1" dirty="0"/>
              <a:t> </a:t>
            </a:r>
            <a:r>
              <a:rPr lang="pt-BR" sz="2400" i="1" dirty="0" err="1"/>
              <a:t>tchú</a:t>
            </a:r>
            <a:r>
              <a:rPr lang="pt-BR" sz="2400" i="1" dirty="0"/>
              <a:t>, </a:t>
            </a:r>
            <a:r>
              <a:rPr lang="pt-BR" sz="2400" i="1" dirty="0" err="1"/>
              <a:t>plíiz</a:t>
            </a:r>
            <a:br>
              <a:rPr lang="pt-BR" sz="2400" dirty="0"/>
            </a:br>
            <a:r>
              <a:rPr lang="pt-BR" sz="2400" dirty="0"/>
              <a:t>Uma mesa para dois, por favor.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Can</a:t>
            </a:r>
            <a:r>
              <a:rPr lang="pt-BR" sz="2400" b="1" dirty="0"/>
              <a:t> I </a:t>
            </a:r>
            <a:r>
              <a:rPr lang="pt-BR" sz="2400" b="1" dirty="0" err="1"/>
              <a:t>see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menu?”</a:t>
            </a:r>
            <a:br>
              <a:rPr lang="pt-BR" sz="2400" dirty="0"/>
            </a:br>
            <a:r>
              <a:rPr lang="pt-BR" sz="2400" i="1" dirty="0" err="1"/>
              <a:t>quén</a:t>
            </a:r>
            <a:r>
              <a:rPr lang="pt-BR" sz="2400" i="1" dirty="0"/>
              <a:t> ai si </a:t>
            </a:r>
            <a:r>
              <a:rPr lang="pt-BR" sz="2400" i="1" dirty="0" err="1"/>
              <a:t>dô</a:t>
            </a:r>
            <a:r>
              <a:rPr lang="pt-BR" sz="2400" i="1" dirty="0"/>
              <a:t> </a:t>
            </a:r>
            <a:r>
              <a:rPr lang="pt-BR" sz="2400" i="1" dirty="0" err="1"/>
              <a:t>méniu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Posso ver o cardápio?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What</a:t>
            </a:r>
            <a:r>
              <a:rPr lang="pt-BR" sz="2400" b="1" dirty="0"/>
              <a:t> do </a:t>
            </a:r>
            <a:r>
              <a:rPr lang="pt-BR" sz="2400" b="1" dirty="0" err="1"/>
              <a:t>you</a:t>
            </a:r>
            <a:r>
              <a:rPr lang="pt-BR" sz="2400" b="1" dirty="0"/>
              <a:t> </a:t>
            </a:r>
            <a:r>
              <a:rPr lang="pt-BR" sz="2400" b="1" dirty="0" err="1"/>
              <a:t>recommend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uót</a:t>
            </a:r>
            <a:r>
              <a:rPr lang="pt-BR" sz="2400" i="1" dirty="0"/>
              <a:t> </a:t>
            </a:r>
            <a:r>
              <a:rPr lang="pt-BR" sz="2400" i="1" dirty="0" err="1"/>
              <a:t>du</a:t>
            </a:r>
            <a:r>
              <a:rPr lang="pt-BR" sz="2400" i="1" dirty="0"/>
              <a:t> </a:t>
            </a:r>
            <a:r>
              <a:rPr lang="pt-BR" sz="2400" i="1" dirty="0" err="1"/>
              <a:t>iú</a:t>
            </a:r>
            <a:r>
              <a:rPr lang="pt-BR" sz="2400" i="1" dirty="0"/>
              <a:t> </a:t>
            </a:r>
            <a:r>
              <a:rPr lang="pt-BR" sz="2400" i="1" dirty="0" err="1"/>
              <a:t>récoménd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O que você recomenda?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I’m</a:t>
            </a:r>
            <a:r>
              <a:rPr lang="pt-BR" sz="2400" b="1" dirty="0"/>
              <a:t> </a:t>
            </a:r>
            <a:r>
              <a:rPr lang="pt-BR" sz="2400" b="1" dirty="0" err="1"/>
              <a:t>allergic</a:t>
            </a:r>
            <a:r>
              <a:rPr lang="pt-BR" sz="2400" b="1" dirty="0"/>
              <a:t> </a:t>
            </a:r>
            <a:r>
              <a:rPr lang="pt-BR" sz="2400" b="1" dirty="0" err="1"/>
              <a:t>to</a:t>
            </a:r>
            <a:r>
              <a:rPr lang="pt-BR" sz="2400" b="1" dirty="0"/>
              <a:t> </a:t>
            </a:r>
            <a:r>
              <a:rPr lang="pt-BR" sz="2400" b="1" dirty="0" err="1"/>
              <a:t>nuts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 err="1"/>
              <a:t>áim</a:t>
            </a:r>
            <a:r>
              <a:rPr lang="pt-BR" sz="2400" i="1" dirty="0"/>
              <a:t> </a:t>
            </a:r>
            <a:r>
              <a:rPr lang="pt-BR" sz="2400" i="1" dirty="0" err="1"/>
              <a:t>alérdji</a:t>
            </a:r>
            <a:r>
              <a:rPr lang="pt-BR" sz="2400" i="1" dirty="0"/>
              <a:t> </a:t>
            </a:r>
            <a:r>
              <a:rPr lang="pt-BR" sz="2400" i="1" dirty="0" err="1"/>
              <a:t>to</a:t>
            </a:r>
            <a:r>
              <a:rPr lang="pt-BR" sz="2400" i="1" dirty="0"/>
              <a:t> </a:t>
            </a:r>
            <a:r>
              <a:rPr lang="pt-BR" sz="2400" i="1" dirty="0" err="1"/>
              <a:t>nânts</a:t>
            </a:r>
            <a:br>
              <a:rPr lang="pt-BR" sz="2400" dirty="0"/>
            </a:br>
            <a:r>
              <a:rPr lang="pt-BR" sz="2400" dirty="0"/>
              <a:t>Sou alérgico(a) a nozes.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Could</a:t>
            </a:r>
            <a:r>
              <a:rPr lang="pt-BR" sz="2400" b="1" dirty="0"/>
              <a:t> I </a:t>
            </a:r>
            <a:r>
              <a:rPr lang="pt-BR" sz="2400" b="1" dirty="0" err="1"/>
              <a:t>have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bill</a:t>
            </a:r>
            <a:r>
              <a:rPr lang="pt-BR" sz="2400" b="1" dirty="0"/>
              <a:t>, </a:t>
            </a:r>
            <a:r>
              <a:rPr lang="pt-BR" sz="2400" b="1" dirty="0" err="1"/>
              <a:t>please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cúd</a:t>
            </a:r>
            <a:r>
              <a:rPr lang="pt-BR" sz="2400" i="1" dirty="0"/>
              <a:t> ai </a:t>
            </a:r>
            <a:r>
              <a:rPr lang="pt-BR" sz="2400" i="1" dirty="0" err="1"/>
              <a:t>rév</a:t>
            </a:r>
            <a:r>
              <a:rPr lang="pt-BR" sz="2400" i="1" dirty="0"/>
              <a:t> </a:t>
            </a:r>
            <a:r>
              <a:rPr lang="pt-BR" sz="2400" i="1" dirty="0" err="1"/>
              <a:t>dô</a:t>
            </a:r>
            <a:r>
              <a:rPr lang="pt-BR" sz="2400" i="1" dirty="0"/>
              <a:t> </a:t>
            </a:r>
            <a:r>
              <a:rPr lang="pt-BR" sz="2400" i="1" dirty="0" err="1"/>
              <a:t>biu</a:t>
            </a:r>
            <a:r>
              <a:rPr lang="pt-BR" sz="2400" i="1" dirty="0"/>
              <a:t>, </a:t>
            </a:r>
            <a:r>
              <a:rPr lang="pt-BR" sz="2400" i="1" dirty="0" err="1"/>
              <a:t>plíiz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A conta, por favor.</a:t>
            </a:r>
          </a:p>
          <a:p>
            <a:r>
              <a:rPr lang="pt-BR" sz="2400" b="1" dirty="0"/>
              <a:t>“Do </a:t>
            </a:r>
            <a:r>
              <a:rPr lang="pt-BR" sz="2400" b="1" dirty="0" err="1"/>
              <a:t>you</a:t>
            </a:r>
            <a:r>
              <a:rPr lang="pt-BR" sz="2400" b="1" dirty="0"/>
              <a:t> take </a:t>
            </a:r>
            <a:r>
              <a:rPr lang="pt-BR" sz="2400" b="1" dirty="0" err="1"/>
              <a:t>credit</a:t>
            </a:r>
            <a:r>
              <a:rPr lang="pt-BR" sz="2400" b="1" dirty="0"/>
              <a:t> card?”</a:t>
            </a:r>
            <a:br>
              <a:rPr lang="pt-BR" sz="2400" dirty="0"/>
            </a:br>
            <a:r>
              <a:rPr lang="pt-BR" sz="2400" i="1" dirty="0" err="1"/>
              <a:t>du</a:t>
            </a:r>
            <a:r>
              <a:rPr lang="pt-BR" sz="2400" i="1" dirty="0"/>
              <a:t> </a:t>
            </a:r>
            <a:r>
              <a:rPr lang="pt-BR" sz="2400" i="1" dirty="0" err="1"/>
              <a:t>iú</a:t>
            </a:r>
            <a:r>
              <a:rPr lang="pt-BR" sz="2400" i="1" dirty="0"/>
              <a:t> </a:t>
            </a:r>
            <a:r>
              <a:rPr lang="pt-BR" sz="2400" i="1" dirty="0" err="1"/>
              <a:t>teik</a:t>
            </a:r>
            <a:r>
              <a:rPr lang="pt-BR" sz="2400" i="1" dirty="0"/>
              <a:t> </a:t>
            </a:r>
            <a:r>
              <a:rPr lang="pt-BR" sz="2400" i="1" dirty="0" err="1"/>
              <a:t>crédít</a:t>
            </a:r>
            <a:r>
              <a:rPr lang="pt-BR" sz="2400" i="1" dirty="0"/>
              <a:t> </a:t>
            </a:r>
            <a:r>
              <a:rPr lang="pt-BR" sz="2400" i="1" dirty="0" err="1"/>
              <a:t>kárd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Vocês aceitam cartão?</a:t>
            </a:r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873C29-AC5C-259D-C7DB-6FCDED35582B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Restaurantes e Cafés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1CBD75-784B-1256-84EC-DD68AC671D94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0F22B1-0657-D479-5255-BB51B4AD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94D410-9D61-DA87-C19F-300504C7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536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3C1330D-B05F-06DC-320B-84E03918C312}"/>
              </a:ext>
            </a:extLst>
          </p:cNvPr>
          <p:cNvSpPr txBox="1"/>
          <p:nvPr/>
        </p:nvSpPr>
        <p:spPr>
          <a:xfrm>
            <a:off x="1284513" y="3733084"/>
            <a:ext cx="757645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Sabemos que aprender um novo idioma não é uma tarefa fácil — especialmente quando a necessidade surge fora da sala de aula, no meio de um aeroporto movimentado ou tentando pedir seu prato favorito em outro país. </a:t>
            </a:r>
          </a:p>
          <a:p>
            <a:endParaRPr lang="pt-BR" sz="2400" dirty="0"/>
          </a:p>
          <a:p>
            <a:r>
              <a:rPr lang="pt-BR" sz="2400" dirty="0"/>
              <a:t>Mas a boa notícia é que você não precisa dominar todas as regras do inglês para viver experiências incríveis no exterior. Basta ter as palavras certas na bagagem, e é exatamente isso que este e-book vai te oferecer: frases e expressões práticas, para você falar com confiança em qualquer lugar do mundo.</a:t>
            </a:r>
          </a:p>
          <a:p>
            <a:endParaRPr lang="pt-BR" sz="2400" dirty="0"/>
          </a:p>
          <a:p>
            <a:r>
              <a:rPr lang="pt-BR" sz="2400" dirty="0"/>
              <a:t> Você não precisa soar como um nativo — o que importa é ser entendido. Com este guia, você vai aprender frases essenciais, dicas culturais e pronúncias simples para se comunicar com naturalidade. Então, respire fundo, ajuste seu cinto de segurança e prepare-se para embarcar. </a:t>
            </a:r>
          </a:p>
          <a:p>
            <a:r>
              <a:rPr lang="pt-BR" sz="2400" b="1" dirty="0"/>
              <a:t>O seu inglês de viagem começa agora!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627ABF-1491-1AF4-853C-62ABF877AB09}"/>
              </a:ext>
            </a:extLst>
          </p:cNvPr>
          <p:cNvSpPr txBox="1"/>
          <p:nvPr/>
        </p:nvSpPr>
        <p:spPr>
          <a:xfrm>
            <a:off x="1284515" y="678827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Pronto para embarcar?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6F54E6-9BD0-B289-6C6F-C63AA7050428}"/>
              </a:ext>
            </a:extLst>
          </p:cNvPr>
          <p:cNvSpPr txBox="1"/>
          <p:nvPr/>
        </p:nvSpPr>
        <p:spPr>
          <a:xfrm>
            <a:off x="1284513" y="1386713"/>
            <a:ext cx="72063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+mj-lt"/>
              </a:rPr>
              <a:t>Nós te ajudamos a levar o inglês certo na bagagem.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D11B907-ACFB-B954-6C4C-2F16DF60B906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7E0DFAC-D2BD-AD88-724C-523B885FB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730" y="10010012"/>
            <a:ext cx="1883915" cy="2809750"/>
          </a:xfrm>
          <a:prstGeom prst="rect">
            <a:avLst/>
          </a:prstGeom>
          <a:effectLst>
            <a:softEdge rad="0"/>
          </a:effectLst>
        </p:spPr>
      </p:pic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FD3FB761-B49A-929B-F844-AAD4FABF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F92CF70D-9809-2B39-84AC-20E0E9E8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92FC69D-1677-423F-8B44-C3AB9AA07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0" y="-35289"/>
            <a:ext cx="9144019" cy="60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5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76CA-082D-992F-AAB5-6405334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EA82AFD-D72D-E8DA-6EC4-DA0497A02E6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4C1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83BAD2-4FAE-3302-7626-37A64B71333B}"/>
              </a:ext>
            </a:extLst>
          </p:cNvPr>
          <p:cNvSpPr txBox="1"/>
          <p:nvPr/>
        </p:nvSpPr>
        <p:spPr>
          <a:xfrm>
            <a:off x="2079171" y="6685555"/>
            <a:ext cx="5442857" cy="255454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Transportes e Direções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22E59C-5B41-BB51-F929-90672F4D111E}"/>
              </a:ext>
            </a:extLst>
          </p:cNvPr>
          <p:cNvSpPr txBox="1"/>
          <p:nvPr/>
        </p:nvSpPr>
        <p:spPr>
          <a:xfrm>
            <a:off x="2079170" y="1088314"/>
            <a:ext cx="5442857" cy="450892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700" b="1" i="0" u="none" strike="noStrike" kern="1200" cap="none" spc="0" normalizeH="0" baseline="0" noProof="0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</a:t>
            </a:r>
            <a:r>
              <a:rPr lang="pt-BR" sz="28700" b="1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latin typeface="Impact" panose="020B0806030902050204" pitchFamily="34" charset="0"/>
              </a:rPr>
              <a:t>5</a:t>
            </a:r>
            <a:endParaRPr kumimoji="0" lang="pt-BR" sz="28700" b="1" i="0" u="none" strike="noStrike" kern="1200" cap="none" spc="0" normalizeH="0" baseline="0" noProof="0" dirty="0">
              <a:ln w="28575">
                <a:solidFill>
                  <a:schemeClr val="tx1"/>
                </a:solidFill>
              </a:ln>
              <a:solidFill>
                <a:srgbClr val="4472C4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29BAC87-2991-2923-7636-FDDF2B4ABC8E}"/>
              </a:ext>
            </a:extLst>
          </p:cNvPr>
          <p:cNvSpPr/>
          <p:nvPr/>
        </p:nvSpPr>
        <p:spPr>
          <a:xfrm>
            <a:off x="-3" y="10800768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A9C647-8AD7-32C0-041C-8EB72E4F5AD5}"/>
              </a:ext>
            </a:extLst>
          </p:cNvPr>
          <p:cNvSpPr/>
          <p:nvPr/>
        </p:nvSpPr>
        <p:spPr>
          <a:xfrm>
            <a:off x="0" y="6109638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F98460-FA98-46E9-2326-1782DBBFEF4C}"/>
              </a:ext>
            </a:extLst>
          </p:cNvPr>
          <p:cNvSpPr txBox="1"/>
          <p:nvPr/>
        </p:nvSpPr>
        <p:spPr>
          <a:xfrm>
            <a:off x="1012371" y="9240100"/>
            <a:ext cx="757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Pergunte o caminho e chegue ao destino certo.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2BB7A1-CDF2-8A5F-2A23-13A23608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FF63E3A-1468-3AEF-B655-E1EDC5F6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5051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4B44-2CAA-A3FD-02FF-E9617734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6668CF8-09DB-CBA9-2911-3A5FBFB5A62B}"/>
              </a:ext>
            </a:extLst>
          </p:cNvPr>
          <p:cNvSpPr txBox="1"/>
          <p:nvPr/>
        </p:nvSpPr>
        <p:spPr>
          <a:xfrm>
            <a:off x="1065942" y="2721429"/>
            <a:ext cx="757645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Vocabulário Essencial</a:t>
            </a:r>
          </a:p>
          <a:p>
            <a:r>
              <a:rPr lang="pt-BR" sz="2400" b="1" dirty="0"/>
              <a:t>Bus stop</a:t>
            </a:r>
            <a:r>
              <a:rPr lang="pt-BR" sz="2400" dirty="0"/>
              <a:t> — </a:t>
            </a:r>
            <a:r>
              <a:rPr lang="pt-BR" sz="2400" i="1" dirty="0" err="1"/>
              <a:t>bãs</a:t>
            </a:r>
            <a:r>
              <a:rPr lang="pt-BR" sz="2400" i="1" dirty="0"/>
              <a:t> </a:t>
            </a:r>
            <a:r>
              <a:rPr lang="pt-BR" sz="2400" i="1" dirty="0" err="1"/>
              <a:t>stóp</a:t>
            </a:r>
            <a:r>
              <a:rPr lang="pt-BR" sz="2400" dirty="0"/>
              <a:t> — ponto de ônibus</a:t>
            </a:r>
          </a:p>
          <a:p>
            <a:r>
              <a:rPr lang="pt-BR" sz="2400" b="1" dirty="0" err="1"/>
              <a:t>Train</a:t>
            </a:r>
            <a:r>
              <a:rPr lang="pt-BR" sz="2400" b="1" dirty="0"/>
              <a:t> </a:t>
            </a:r>
            <a:r>
              <a:rPr lang="pt-BR" sz="2400" b="1" dirty="0" err="1"/>
              <a:t>station</a:t>
            </a:r>
            <a:r>
              <a:rPr lang="pt-BR" sz="2400" dirty="0"/>
              <a:t> — </a:t>
            </a:r>
            <a:r>
              <a:rPr lang="pt-BR" sz="2400" i="1" dirty="0" err="1"/>
              <a:t>trêin</a:t>
            </a:r>
            <a:r>
              <a:rPr lang="pt-BR" sz="2400" i="1" dirty="0"/>
              <a:t> </a:t>
            </a:r>
            <a:r>
              <a:rPr lang="pt-BR" sz="2400" i="1" dirty="0" err="1"/>
              <a:t>stêichon</a:t>
            </a:r>
            <a:r>
              <a:rPr lang="pt-BR" sz="2400" dirty="0"/>
              <a:t> — estação de trem</a:t>
            </a:r>
          </a:p>
          <a:p>
            <a:r>
              <a:rPr lang="pt-BR" sz="2400" b="1" dirty="0"/>
              <a:t>Subway / Metro</a:t>
            </a:r>
            <a:r>
              <a:rPr lang="pt-BR" sz="2400" dirty="0"/>
              <a:t> — </a:t>
            </a:r>
            <a:r>
              <a:rPr lang="pt-BR" sz="2400" i="1" dirty="0" err="1"/>
              <a:t>sãb-uêi</a:t>
            </a:r>
            <a:r>
              <a:rPr lang="pt-BR" sz="2400" i="1" dirty="0"/>
              <a:t> / </a:t>
            </a:r>
            <a:r>
              <a:rPr lang="pt-BR" sz="2400" i="1" dirty="0" err="1"/>
              <a:t>métro</a:t>
            </a:r>
            <a:r>
              <a:rPr lang="pt-BR" sz="2400" dirty="0"/>
              <a:t> — metrô</a:t>
            </a:r>
          </a:p>
          <a:p>
            <a:r>
              <a:rPr lang="pt-BR" sz="2400" b="1" dirty="0"/>
              <a:t>Taxi / </a:t>
            </a:r>
            <a:r>
              <a:rPr lang="pt-BR" sz="2400" b="1" dirty="0" err="1"/>
              <a:t>Cab</a:t>
            </a:r>
            <a:r>
              <a:rPr lang="pt-BR" sz="2400" dirty="0"/>
              <a:t> — </a:t>
            </a:r>
            <a:r>
              <a:rPr lang="pt-BR" sz="2400" i="1" dirty="0" err="1"/>
              <a:t>téxi</a:t>
            </a:r>
            <a:r>
              <a:rPr lang="pt-BR" sz="2400" i="1" dirty="0"/>
              <a:t> / </a:t>
            </a:r>
            <a:r>
              <a:rPr lang="pt-BR" sz="2400" i="1" dirty="0" err="1"/>
              <a:t>kéb</a:t>
            </a:r>
            <a:r>
              <a:rPr lang="pt-BR" sz="2400" dirty="0"/>
              <a:t> — táxi</a:t>
            </a:r>
          </a:p>
          <a:p>
            <a:r>
              <a:rPr lang="pt-BR" sz="2400" b="1" dirty="0"/>
              <a:t>Ride</a:t>
            </a:r>
            <a:r>
              <a:rPr lang="pt-BR" sz="2400" dirty="0"/>
              <a:t> — </a:t>
            </a:r>
            <a:r>
              <a:rPr lang="pt-BR" sz="2400" i="1" dirty="0" err="1"/>
              <a:t>ráid</a:t>
            </a:r>
            <a:r>
              <a:rPr lang="pt-BR" sz="2400" dirty="0"/>
              <a:t> — corrida / carona</a:t>
            </a:r>
          </a:p>
          <a:p>
            <a:r>
              <a:rPr lang="pt-BR" sz="2400" b="1" dirty="0"/>
              <a:t>Ticket</a:t>
            </a:r>
            <a:r>
              <a:rPr lang="pt-BR" sz="2400" dirty="0"/>
              <a:t> — </a:t>
            </a:r>
            <a:r>
              <a:rPr lang="pt-BR" sz="2400" i="1" dirty="0" err="1"/>
              <a:t>tíket</a:t>
            </a:r>
            <a:r>
              <a:rPr lang="pt-BR" sz="2400" dirty="0"/>
              <a:t> — bilhete</a:t>
            </a:r>
          </a:p>
          <a:p>
            <a:r>
              <a:rPr lang="pt-BR" sz="2400" b="1" dirty="0"/>
              <a:t>Route</a:t>
            </a:r>
            <a:r>
              <a:rPr lang="pt-BR" sz="2400" dirty="0"/>
              <a:t> — </a:t>
            </a:r>
            <a:r>
              <a:rPr lang="pt-BR" sz="2400" i="1" dirty="0" err="1"/>
              <a:t>rút</a:t>
            </a:r>
            <a:r>
              <a:rPr lang="pt-BR" sz="2400" dirty="0"/>
              <a:t> — rota</a:t>
            </a:r>
          </a:p>
          <a:p>
            <a:r>
              <a:rPr lang="pt-BR" sz="2400" b="1" dirty="0"/>
              <a:t>Near / </a:t>
            </a:r>
            <a:r>
              <a:rPr lang="pt-BR" sz="2400" b="1" dirty="0" err="1"/>
              <a:t>Far</a:t>
            </a:r>
            <a:r>
              <a:rPr lang="pt-BR" sz="2400" dirty="0"/>
              <a:t> — </a:t>
            </a:r>
            <a:r>
              <a:rPr lang="pt-BR" sz="2400" i="1" dirty="0" err="1"/>
              <a:t>nír</a:t>
            </a:r>
            <a:r>
              <a:rPr lang="pt-BR" sz="2400" i="1" dirty="0"/>
              <a:t> / </a:t>
            </a:r>
            <a:r>
              <a:rPr lang="pt-BR" sz="2400" i="1" dirty="0" err="1"/>
              <a:t>fár</a:t>
            </a:r>
            <a:r>
              <a:rPr lang="pt-BR" sz="2400" dirty="0"/>
              <a:t> — perto / longe</a:t>
            </a:r>
          </a:p>
          <a:p>
            <a:r>
              <a:rPr lang="pt-BR" sz="2400" b="1" dirty="0"/>
              <a:t>Street / Avenue</a:t>
            </a:r>
            <a:r>
              <a:rPr lang="pt-BR" sz="2400" dirty="0"/>
              <a:t> — </a:t>
            </a:r>
            <a:r>
              <a:rPr lang="pt-BR" sz="2400" i="1" dirty="0" err="1"/>
              <a:t>strít</a:t>
            </a:r>
            <a:r>
              <a:rPr lang="pt-BR" sz="2400" i="1" dirty="0"/>
              <a:t> / </a:t>
            </a:r>
            <a:r>
              <a:rPr lang="pt-BR" sz="2400" i="1" dirty="0" err="1"/>
              <a:t>évêniu</a:t>
            </a:r>
            <a:r>
              <a:rPr lang="pt-BR" sz="2400" dirty="0"/>
              <a:t> — rua / avenida</a:t>
            </a:r>
          </a:p>
          <a:p>
            <a:r>
              <a:rPr lang="pt-BR" sz="2400" b="1" dirty="0"/>
              <a:t>Corner</a:t>
            </a:r>
            <a:r>
              <a:rPr lang="pt-BR" sz="2400" dirty="0"/>
              <a:t> — </a:t>
            </a:r>
            <a:r>
              <a:rPr lang="pt-BR" sz="2400" i="1" dirty="0" err="1"/>
              <a:t>córnêr</a:t>
            </a:r>
            <a:r>
              <a:rPr lang="pt-BR" sz="2400" dirty="0"/>
              <a:t> — esquina</a:t>
            </a:r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39876C-894F-7683-87CA-85BF4F84DCF8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Transportes e Direções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38B465C-5D7D-E656-4B9A-4CF553E631AE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6FEA74-A712-5DBB-F3B0-70AB12D2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2305F9-7608-2D3F-E10E-48374734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21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AB089EA-E84F-D819-81C7-4D3A73FB2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61" y="7317343"/>
            <a:ext cx="5414589" cy="3634450"/>
          </a:xfrm>
          <a:prstGeom prst="roundRect">
            <a:avLst>
              <a:gd name="adj" fmla="val 16667"/>
            </a:avLst>
          </a:prstGeom>
          <a:ln w="19050">
            <a:solidFill>
              <a:srgbClr val="4472C4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82849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ACE35-3145-F7B4-3F0F-4CE87B8BB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4E084BC-F029-CC7B-9B3A-1BCB0ACE3ABD}"/>
              </a:ext>
            </a:extLst>
          </p:cNvPr>
          <p:cNvSpPr txBox="1"/>
          <p:nvPr/>
        </p:nvSpPr>
        <p:spPr>
          <a:xfrm>
            <a:off x="1065942" y="2205463"/>
            <a:ext cx="7576457" cy="103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Frases Úteis e Práticas</a:t>
            </a:r>
          </a:p>
          <a:p>
            <a:r>
              <a:rPr lang="pt-BR" sz="2400" b="1" dirty="0"/>
              <a:t>“Where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bus stop?”</a:t>
            </a:r>
            <a:br>
              <a:rPr lang="pt-BR" sz="2400" dirty="0"/>
            </a:br>
            <a:r>
              <a:rPr lang="pt-BR" sz="2400" i="1" dirty="0" err="1"/>
              <a:t>uér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dô</a:t>
            </a:r>
            <a:r>
              <a:rPr lang="pt-BR" sz="2400" i="1" dirty="0"/>
              <a:t> </a:t>
            </a:r>
            <a:r>
              <a:rPr lang="pt-BR" sz="2400" i="1" dirty="0" err="1"/>
              <a:t>bãs</a:t>
            </a:r>
            <a:r>
              <a:rPr lang="pt-BR" sz="2400" i="1" dirty="0"/>
              <a:t> </a:t>
            </a:r>
            <a:r>
              <a:rPr lang="pt-BR" sz="2400" i="1" dirty="0" err="1"/>
              <a:t>stóp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Onde fica o ponto de ônibus?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How</a:t>
            </a:r>
            <a:r>
              <a:rPr lang="pt-BR" sz="2400" b="1" dirty="0"/>
              <a:t> do I </a:t>
            </a:r>
            <a:r>
              <a:rPr lang="pt-BR" sz="2400" b="1" dirty="0" err="1"/>
              <a:t>get</a:t>
            </a:r>
            <a:r>
              <a:rPr lang="pt-BR" sz="2400" b="1" dirty="0"/>
              <a:t> </a:t>
            </a:r>
            <a:r>
              <a:rPr lang="pt-BR" sz="2400" b="1" dirty="0" err="1"/>
              <a:t>to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train</a:t>
            </a:r>
            <a:r>
              <a:rPr lang="pt-BR" sz="2400" b="1" dirty="0"/>
              <a:t> </a:t>
            </a:r>
            <a:r>
              <a:rPr lang="pt-BR" sz="2400" b="1" dirty="0" err="1"/>
              <a:t>station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ráu</a:t>
            </a:r>
            <a:r>
              <a:rPr lang="pt-BR" sz="2400" i="1" dirty="0"/>
              <a:t> </a:t>
            </a:r>
            <a:r>
              <a:rPr lang="pt-BR" sz="2400" i="1" dirty="0" err="1"/>
              <a:t>du</a:t>
            </a:r>
            <a:r>
              <a:rPr lang="pt-BR" sz="2400" i="1" dirty="0"/>
              <a:t> ai </a:t>
            </a:r>
            <a:r>
              <a:rPr lang="pt-BR" sz="2400" i="1" dirty="0" err="1"/>
              <a:t>guét</a:t>
            </a:r>
            <a:r>
              <a:rPr lang="pt-BR" sz="2400" i="1" dirty="0"/>
              <a:t> </a:t>
            </a:r>
            <a:r>
              <a:rPr lang="pt-BR" sz="2400" i="1" dirty="0" err="1"/>
              <a:t>tchu</a:t>
            </a:r>
            <a:r>
              <a:rPr lang="pt-BR" sz="2400" i="1" dirty="0"/>
              <a:t> </a:t>
            </a:r>
            <a:r>
              <a:rPr lang="pt-BR" sz="2400" i="1" dirty="0" err="1"/>
              <a:t>dô</a:t>
            </a:r>
            <a:r>
              <a:rPr lang="pt-BR" sz="2400" i="1" dirty="0"/>
              <a:t> </a:t>
            </a:r>
            <a:r>
              <a:rPr lang="pt-BR" sz="2400" i="1" dirty="0" err="1"/>
              <a:t>trêin</a:t>
            </a:r>
            <a:r>
              <a:rPr lang="pt-BR" sz="2400" i="1" dirty="0"/>
              <a:t> </a:t>
            </a:r>
            <a:r>
              <a:rPr lang="pt-BR" sz="2400" i="1" dirty="0" err="1"/>
              <a:t>stêichon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Como eu chego à estação de trem?</a:t>
            </a:r>
          </a:p>
          <a:p>
            <a:r>
              <a:rPr lang="pt-BR" sz="2400" b="1" dirty="0"/>
              <a:t>“I </a:t>
            </a:r>
            <a:r>
              <a:rPr lang="pt-BR" sz="2400" b="1" dirty="0" err="1"/>
              <a:t>need</a:t>
            </a:r>
            <a:r>
              <a:rPr lang="pt-BR" sz="2400" b="1" dirty="0"/>
              <a:t> a taxi, </a:t>
            </a:r>
            <a:r>
              <a:rPr lang="pt-BR" sz="2400" b="1" dirty="0" err="1"/>
              <a:t>please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/>
              <a:t>ai </a:t>
            </a:r>
            <a:r>
              <a:rPr lang="pt-BR" sz="2400" i="1" dirty="0" err="1"/>
              <a:t>níid</a:t>
            </a:r>
            <a:r>
              <a:rPr lang="pt-BR" sz="2400" i="1" dirty="0"/>
              <a:t> â </a:t>
            </a:r>
            <a:r>
              <a:rPr lang="pt-BR" sz="2400" i="1" dirty="0" err="1"/>
              <a:t>téxi</a:t>
            </a:r>
            <a:r>
              <a:rPr lang="pt-BR" sz="2400" i="1" dirty="0"/>
              <a:t>, </a:t>
            </a:r>
            <a:r>
              <a:rPr lang="pt-BR" sz="2400" i="1" dirty="0" err="1"/>
              <a:t>plíiz</a:t>
            </a:r>
            <a:br>
              <a:rPr lang="pt-BR" sz="2400" dirty="0"/>
            </a:br>
            <a:r>
              <a:rPr lang="pt-BR" sz="2400" dirty="0"/>
              <a:t>Preciso de um táxi, por favor.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Is</a:t>
            </a:r>
            <a:r>
              <a:rPr lang="pt-BR" sz="2400" b="1" dirty="0"/>
              <a:t> it </a:t>
            </a:r>
            <a:r>
              <a:rPr lang="pt-BR" sz="2400" b="1" dirty="0" err="1"/>
              <a:t>near</a:t>
            </a:r>
            <a:r>
              <a:rPr lang="pt-BR" sz="2400" b="1" dirty="0"/>
              <a:t> </a:t>
            </a:r>
            <a:r>
              <a:rPr lang="pt-BR" sz="2400" b="1" dirty="0" err="1"/>
              <a:t>or</a:t>
            </a:r>
            <a:r>
              <a:rPr lang="pt-BR" sz="2400" b="1" dirty="0"/>
              <a:t> </a:t>
            </a:r>
            <a:r>
              <a:rPr lang="pt-BR" sz="2400" b="1" dirty="0" err="1"/>
              <a:t>far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iz</a:t>
            </a:r>
            <a:r>
              <a:rPr lang="pt-BR" sz="2400" i="1" dirty="0"/>
              <a:t> it </a:t>
            </a:r>
            <a:r>
              <a:rPr lang="pt-BR" sz="2400" i="1" dirty="0" err="1"/>
              <a:t>nír</a:t>
            </a:r>
            <a:r>
              <a:rPr lang="pt-BR" sz="2400" i="1" dirty="0"/>
              <a:t> </a:t>
            </a:r>
            <a:r>
              <a:rPr lang="pt-BR" sz="2400" i="1" dirty="0" err="1"/>
              <a:t>ór</a:t>
            </a:r>
            <a:r>
              <a:rPr lang="pt-BR" sz="2400" i="1" dirty="0"/>
              <a:t> </a:t>
            </a:r>
            <a:r>
              <a:rPr lang="pt-BR" sz="2400" i="1" dirty="0" err="1"/>
              <a:t>fár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É perto ou longe?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Which</a:t>
            </a:r>
            <a:r>
              <a:rPr lang="pt-BR" sz="2400" b="1" dirty="0"/>
              <a:t> </a:t>
            </a:r>
            <a:r>
              <a:rPr lang="pt-BR" sz="2400" b="1" dirty="0" err="1"/>
              <a:t>line</a:t>
            </a:r>
            <a:r>
              <a:rPr lang="pt-BR" sz="2400" b="1" dirty="0"/>
              <a:t> </a:t>
            </a:r>
            <a:r>
              <a:rPr lang="pt-BR" sz="2400" b="1" dirty="0" err="1"/>
              <a:t>should</a:t>
            </a:r>
            <a:r>
              <a:rPr lang="pt-BR" sz="2400" b="1" dirty="0"/>
              <a:t> I take?”</a:t>
            </a:r>
            <a:br>
              <a:rPr lang="pt-BR" sz="2400" dirty="0"/>
            </a:br>
            <a:r>
              <a:rPr lang="pt-BR" sz="2400" i="1" dirty="0" err="1"/>
              <a:t>uítch</a:t>
            </a:r>
            <a:r>
              <a:rPr lang="pt-BR" sz="2400" i="1" dirty="0"/>
              <a:t> </a:t>
            </a:r>
            <a:r>
              <a:rPr lang="pt-BR" sz="2400" i="1" dirty="0" err="1"/>
              <a:t>láin</a:t>
            </a:r>
            <a:r>
              <a:rPr lang="pt-BR" sz="2400" i="1" dirty="0"/>
              <a:t> </a:t>
            </a:r>
            <a:r>
              <a:rPr lang="pt-BR" sz="2400" i="1" dirty="0" err="1"/>
              <a:t>shúd</a:t>
            </a:r>
            <a:r>
              <a:rPr lang="pt-BR" sz="2400" i="1" dirty="0"/>
              <a:t> ai </a:t>
            </a:r>
            <a:r>
              <a:rPr lang="pt-BR" sz="2400" i="1" dirty="0" err="1"/>
              <a:t>teik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Qual linha devo pegar?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How</a:t>
            </a:r>
            <a:r>
              <a:rPr lang="pt-BR" sz="2400" b="1" dirty="0"/>
              <a:t> </a:t>
            </a:r>
            <a:r>
              <a:rPr lang="pt-BR" sz="2400" b="1" dirty="0" err="1"/>
              <a:t>much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ticket?”</a:t>
            </a:r>
            <a:br>
              <a:rPr lang="pt-BR" sz="2400" dirty="0"/>
            </a:br>
            <a:r>
              <a:rPr lang="pt-BR" sz="2400" i="1" dirty="0" err="1"/>
              <a:t>ráu</a:t>
            </a:r>
            <a:r>
              <a:rPr lang="pt-BR" sz="2400" i="1" dirty="0"/>
              <a:t> </a:t>
            </a:r>
            <a:r>
              <a:rPr lang="pt-BR" sz="2400" i="1" dirty="0" err="1"/>
              <a:t>mântch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dô</a:t>
            </a:r>
            <a:r>
              <a:rPr lang="pt-BR" sz="2400" i="1" dirty="0"/>
              <a:t> </a:t>
            </a:r>
            <a:r>
              <a:rPr lang="pt-BR" sz="2400" i="1" dirty="0" err="1"/>
              <a:t>tíket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Quanto custa o bilhete?</a:t>
            </a:r>
          </a:p>
          <a:p>
            <a:r>
              <a:rPr lang="pt-BR" sz="2400" b="1" dirty="0"/>
              <a:t>“Turn </a:t>
            </a:r>
            <a:r>
              <a:rPr lang="pt-BR" sz="2400" b="1" dirty="0" err="1"/>
              <a:t>right</a:t>
            </a:r>
            <a:r>
              <a:rPr lang="pt-BR" sz="2400" b="1" dirty="0"/>
              <a:t> / Turn </a:t>
            </a:r>
            <a:r>
              <a:rPr lang="pt-BR" sz="2400" b="1" dirty="0" err="1"/>
              <a:t>left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 err="1"/>
              <a:t>târn</a:t>
            </a:r>
            <a:r>
              <a:rPr lang="pt-BR" sz="2400" i="1" dirty="0"/>
              <a:t> </a:t>
            </a:r>
            <a:r>
              <a:rPr lang="pt-BR" sz="2400" i="1" dirty="0" err="1"/>
              <a:t>ráit</a:t>
            </a:r>
            <a:r>
              <a:rPr lang="pt-BR" sz="2400" i="1" dirty="0"/>
              <a:t> / </a:t>
            </a:r>
            <a:r>
              <a:rPr lang="pt-BR" sz="2400" i="1" dirty="0" err="1"/>
              <a:t>târn</a:t>
            </a:r>
            <a:r>
              <a:rPr lang="pt-BR" sz="2400" i="1" dirty="0"/>
              <a:t> </a:t>
            </a:r>
            <a:r>
              <a:rPr lang="pt-BR" sz="2400" i="1" dirty="0" err="1"/>
              <a:t>léft</a:t>
            </a:r>
            <a:br>
              <a:rPr lang="pt-BR" sz="2400" dirty="0"/>
            </a:br>
            <a:r>
              <a:rPr lang="pt-BR" sz="2400" dirty="0"/>
              <a:t>Vire à direita / Vire à esquerda.</a:t>
            </a:r>
          </a:p>
          <a:p>
            <a:r>
              <a:rPr lang="pt-BR" sz="2400" b="1" dirty="0"/>
              <a:t>“Go straight </a:t>
            </a:r>
            <a:r>
              <a:rPr lang="pt-BR" sz="2400" b="1" dirty="0" err="1"/>
              <a:t>ahead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 err="1"/>
              <a:t>gôu</a:t>
            </a:r>
            <a:r>
              <a:rPr lang="pt-BR" sz="2400" i="1" dirty="0"/>
              <a:t> </a:t>
            </a:r>
            <a:r>
              <a:rPr lang="pt-BR" sz="2400" i="1" dirty="0" err="1"/>
              <a:t>strêit</a:t>
            </a:r>
            <a:r>
              <a:rPr lang="pt-BR" sz="2400" i="1" dirty="0"/>
              <a:t> </a:t>
            </a:r>
            <a:r>
              <a:rPr lang="pt-BR" sz="2400" i="1" dirty="0" err="1"/>
              <a:t>arréd</a:t>
            </a:r>
            <a:br>
              <a:rPr lang="pt-BR" sz="2400" dirty="0"/>
            </a:br>
            <a:r>
              <a:rPr lang="pt-BR" sz="2400" dirty="0"/>
              <a:t>Siga em frente.</a:t>
            </a:r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3578DC-12D5-9114-EA78-E5B30E2E6A66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Transportes e Direções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EBEF202-C8F6-CDED-668E-1A33F32CC7AB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32E8A9-44A6-0C20-138E-17AAE878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75E03B-27C6-C142-D918-F2ED180D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134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14FF-ECD6-247D-0B1F-6D251FAAB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ECE9D74-EA01-1C4C-A41F-58230D554B1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4C1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A92254-A6DC-FD51-040A-59930A3CF25C}"/>
              </a:ext>
            </a:extLst>
          </p:cNvPr>
          <p:cNvSpPr txBox="1"/>
          <p:nvPr/>
        </p:nvSpPr>
        <p:spPr>
          <a:xfrm>
            <a:off x="2079169" y="7330468"/>
            <a:ext cx="5442857" cy="132343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Compras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1D8AD6-6B60-CD40-98EA-213E8D4F31F5}"/>
              </a:ext>
            </a:extLst>
          </p:cNvPr>
          <p:cNvSpPr txBox="1"/>
          <p:nvPr/>
        </p:nvSpPr>
        <p:spPr>
          <a:xfrm>
            <a:off x="2079170" y="1088314"/>
            <a:ext cx="5442857" cy="450892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700" b="1" i="0" u="none" strike="noStrike" kern="1200" cap="none" spc="0" normalizeH="0" baseline="0" noProof="0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</a:t>
            </a:r>
            <a:r>
              <a:rPr lang="pt-BR" sz="28700" b="1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latin typeface="Impact" panose="020B0806030902050204" pitchFamily="34" charset="0"/>
              </a:rPr>
              <a:t>6</a:t>
            </a:r>
            <a:endParaRPr kumimoji="0" lang="pt-BR" sz="28700" b="1" i="0" u="none" strike="noStrike" kern="1200" cap="none" spc="0" normalizeH="0" baseline="0" noProof="0" dirty="0">
              <a:ln w="28575">
                <a:solidFill>
                  <a:schemeClr val="tx1"/>
                </a:solidFill>
              </a:ln>
              <a:solidFill>
                <a:srgbClr val="4472C4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6045874-116A-E424-3724-E0FE8E978326}"/>
              </a:ext>
            </a:extLst>
          </p:cNvPr>
          <p:cNvSpPr/>
          <p:nvPr/>
        </p:nvSpPr>
        <p:spPr>
          <a:xfrm>
            <a:off x="-3" y="10159328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9742748-04AC-E45F-3EBB-C1575EF53D6E}"/>
              </a:ext>
            </a:extLst>
          </p:cNvPr>
          <p:cNvSpPr/>
          <p:nvPr/>
        </p:nvSpPr>
        <p:spPr>
          <a:xfrm>
            <a:off x="0" y="6109638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67B8C7-449B-A0DF-6422-089727487715}"/>
              </a:ext>
            </a:extLst>
          </p:cNvPr>
          <p:cNvSpPr txBox="1"/>
          <p:nvPr/>
        </p:nvSpPr>
        <p:spPr>
          <a:xfrm>
            <a:off x="1012368" y="8653907"/>
            <a:ext cx="757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Negocie, elogie e pague sem confusão.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A1D535-F2E2-274F-4CA8-29284C46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F249E0D-D11E-93F7-2709-BAA84F13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9250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6430-CE08-2074-DDF3-B28A010BA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0EA819C-77CE-C5C5-B9F1-83505A40D88F}"/>
              </a:ext>
            </a:extLst>
          </p:cNvPr>
          <p:cNvSpPr txBox="1"/>
          <p:nvPr/>
        </p:nvSpPr>
        <p:spPr>
          <a:xfrm>
            <a:off x="1065942" y="7114129"/>
            <a:ext cx="757645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Vocabulário Essencial</a:t>
            </a:r>
          </a:p>
          <a:p>
            <a:r>
              <a:rPr lang="pt-BR" sz="2400" b="1" dirty="0"/>
              <a:t>Store / Shop</a:t>
            </a:r>
            <a:r>
              <a:rPr lang="pt-BR" sz="2400" dirty="0"/>
              <a:t> — </a:t>
            </a:r>
            <a:r>
              <a:rPr lang="pt-BR" sz="2400" i="1" dirty="0" err="1"/>
              <a:t>stór</a:t>
            </a:r>
            <a:r>
              <a:rPr lang="pt-BR" sz="2400" i="1" dirty="0"/>
              <a:t> / </a:t>
            </a:r>
            <a:r>
              <a:rPr lang="pt-BR" sz="2400" i="1" dirty="0" err="1"/>
              <a:t>shóp</a:t>
            </a:r>
            <a:r>
              <a:rPr lang="pt-BR" sz="2400" dirty="0"/>
              <a:t> — loja</a:t>
            </a:r>
          </a:p>
          <a:p>
            <a:r>
              <a:rPr lang="pt-BR" sz="2400" b="1" dirty="0" err="1"/>
              <a:t>Size</a:t>
            </a:r>
            <a:r>
              <a:rPr lang="pt-BR" sz="2400" dirty="0"/>
              <a:t> — </a:t>
            </a:r>
            <a:r>
              <a:rPr lang="pt-BR" sz="2400" i="1" dirty="0" err="1"/>
              <a:t>sáiz</a:t>
            </a:r>
            <a:r>
              <a:rPr lang="pt-BR" sz="2400" dirty="0"/>
              <a:t> — tamanho</a:t>
            </a:r>
          </a:p>
          <a:p>
            <a:r>
              <a:rPr lang="pt-BR" sz="2400" b="1" dirty="0" err="1"/>
              <a:t>Price</a:t>
            </a:r>
            <a:r>
              <a:rPr lang="pt-BR" sz="2400" dirty="0"/>
              <a:t> — </a:t>
            </a:r>
            <a:r>
              <a:rPr lang="pt-BR" sz="2400" i="1" dirty="0" err="1"/>
              <a:t>práis</a:t>
            </a:r>
            <a:r>
              <a:rPr lang="pt-BR" sz="2400" dirty="0"/>
              <a:t> — preço</a:t>
            </a:r>
          </a:p>
          <a:p>
            <a:r>
              <a:rPr lang="pt-BR" sz="2400" b="1" dirty="0" err="1"/>
              <a:t>Sale</a:t>
            </a:r>
            <a:r>
              <a:rPr lang="pt-BR" sz="2400" b="1" dirty="0"/>
              <a:t> / </a:t>
            </a:r>
            <a:r>
              <a:rPr lang="pt-BR" sz="2400" b="1" dirty="0" err="1"/>
              <a:t>Discount</a:t>
            </a:r>
            <a:r>
              <a:rPr lang="pt-BR" sz="2400" dirty="0"/>
              <a:t> — </a:t>
            </a:r>
            <a:r>
              <a:rPr lang="pt-BR" sz="2400" i="1" dirty="0" err="1"/>
              <a:t>seil</a:t>
            </a:r>
            <a:r>
              <a:rPr lang="pt-BR" sz="2400" i="1" dirty="0"/>
              <a:t> / </a:t>
            </a:r>
            <a:r>
              <a:rPr lang="pt-BR" sz="2400" i="1" dirty="0" err="1"/>
              <a:t>díscáunt</a:t>
            </a:r>
            <a:r>
              <a:rPr lang="pt-BR" sz="2400" dirty="0"/>
              <a:t> — promoção / desconto</a:t>
            </a:r>
          </a:p>
          <a:p>
            <a:r>
              <a:rPr lang="pt-BR" sz="2400" b="1" dirty="0" err="1"/>
              <a:t>Fitting</a:t>
            </a:r>
            <a:r>
              <a:rPr lang="pt-BR" sz="2400" b="1" dirty="0"/>
              <a:t> </a:t>
            </a:r>
            <a:r>
              <a:rPr lang="pt-BR" sz="2400" b="1" dirty="0" err="1"/>
              <a:t>room</a:t>
            </a:r>
            <a:r>
              <a:rPr lang="pt-BR" sz="2400" dirty="0"/>
              <a:t> — </a:t>
            </a:r>
            <a:r>
              <a:rPr lang="pt-BR" sz="2400" i="1" dirty="0" err="1"/>
              <a:t>fírin</a:t>
            </a:r>
            <a:r>
              <a:rPr lang="pt-BR" sz="2400" i="1" dirty="0"/>
              <a:t> </a:t>
            </a:r>
            <a:r>
              <a:rPr lang="pt-BR" sz="2400" i="1" dirty="0" err="1"/>
              <a:t>rúm</a:t>
            </a:r>
            <a:r>
              <a:rPr lang="pt-BR" sz="2400" dirty="0"/>
              <a:t> — provador</a:t>
            </a:r>
          </a:p>
          <a:p>
            <a:r>
              <a:rPr lang="pt-BR" sz="2400" b="1" dirty="0" err="1"/>
              <a:t>Receipt</a:t>
            </a:r>
            <a:r>
              <a:rPr lang="pt-BR" sz="2400" dirty="0"/>
              <a:t> — </a:t>
            </a:r>
            <a:r>
              <a:rPr lang="pt-BR" sz="2400" i="1" dirty="0" err="1"/>
              <a:t>rissít</a:t>
            </a:r>
            <a:r>
              <a:rPr lang="pt-BR" sz="2400" dirty="0"/>
              <a:t> — recibo</a:t>
            </a:r>
          </a:p>
          <a:p>
            <a:r>
              <a:rPr lang="pt-BR" sz="2400" b="1" dirty="0"/>
              <a:t>Cash / Card</a:t>
            </a:r>
            <a:r>
              <a:rPr lang="pt-BR" sz="2400" dirty="0"/>
              <a:t> — </a:t>
            </a:r>
            <a:r>
              <a:rPr lang="pt-BR" sz="2400" i="1" dirty="0" err="1"/>
              <a:t>késh</a:t>
            </a:r>
            <a:r>
              <a:rPr lang="pt-BR" sz="2400" i="1" dirty="0"/>
              <a:t> / </a:t>
            </a:r>
            <a:r>
              <a:rPr lang="pt-BR" sz="2400" i="1" dirty="0" err="1"/>
              <a:t>kárd</a:t>
            </a:r>
            <a:r>
              <a:rPr lang="pt-BR" sz="2400" dirty="0"/>
              <a:t> — dinheiro / cartão</a:t>
            </a:r>
          </a:p>
          <a:p>
            <a:r>
              <a:rPr lang="pt-BR" sz="2400" b="1" dirty="0"/>
              <a:t>Bag</a:t>
            </a:r>
            <a:r>
              <a:rPr lang="pt-BR" sz="2400" dirty="0"/>
              <a:t> — </a:t>
            </a:r>
            <a:r>
              <a:rPr lang="pt-BR" sz="2400" i="1" dirty="0" err="1"/>
              <a:t>bég</a:t>
            </a:r>
            <a:r>
              <a:rPr lang="pt-BR" sz="2400" dirty="0"/>
              <a:t> — sacola</a:t>
            </a:r>
          </a:p>
          <a:p>
            <a:r>
              <a:rPr lang="pt-BR" sz="2400" b="1" dirty="0"/>
              <a:t>Exchange / </a:t>
            </a:r>
            <a:r>
              <a:rPr lang="pt-BR" sz="2400" b="1" dirty="0" err="1"/>
              <a:t>Return</a:t>
            </a:r>
            <a:r>
              <a:rPr lang="pt-BR" sz="2400" dirty="0"/>
              <a:t> — </a:t>
            </a:r>
            <a:r>
              <a:rPr lang="pt-BR" sz="2400" i="1" dirty="0" err="1"/>
              <a:t>êks-tchêindj</a:t>
            </a:r>
            <a:r>
              <a:rPr lang="pt-BR" sz="2400" i="1" dirty="0"/>
              <a:t> / </a:t>
            </a:r>
            <a:r>
              <a:rPr lang="pt-BR" sz="2400" i="1" dirty="0" err="1"/>
              <a:t>ritârnn</a:t>
            </a:r>
            <a:r>
              <a:rPr lang="pt-BR" sz="2400" dirty="0"/>
              <a:t> — troca / devolução</a:t>
            </a:r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3CC933-00FE-4771-0319-666AFBD30215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Compras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068323F-033F-289F-D993-E30BC61962A3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483CB8-2496-35AB-D482-317DF330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25AD7A-6432-F509-B825-8468FF50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24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DB0B55A-E7BA-B5C1-7C18-8F14B16A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66" y="1722468"/>
            <a:ext cx="3237008" cy="4822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7844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A2E6-29D4-29DA-84FB-B8F744E8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BBA4F2C-EDD3-519E-CA52-D1A13F0DD650}"/>
              </a:ext>
            </a:extLst>
          </p:cNvPr>
          <p:cNvSpPr txBox="1"/>
          <p:nvPr/>
        </p:nvSpPr>
        <p:spPr>
          <a:xfrm>
            <a:off x="1048884" y="1666484"/>
            <a:ext cx="7576457" cy="103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Frases Úteis e Práticas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How</a:t>
            </a:r>
            <a:r>
              <a:rPr lang="pt-BR" sz="2400" b="1" dirty="0"/>
              <a:t> </a:t>
            </a:r>
            <a:r>
              <a:rPr lang="pt-BR" sz="2400" b="1" dirty="0" err="1"/>
              <a:t>much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this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ráu</a:t>
            </a:r>
            <a:r>
              <a:rPr lang="pt-BR" sz="2400" i="1" dirty="0"/>
              <a:t> </a:t>
            </a:r>
            <a:r>
              <a:rPr lang="pt-BR" sz="2400" i="1" dirty="0" err="1"/>
              <a:t>mântch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dís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Quanto custa?</a:t>
            </a:r>
          </a:p>
          <a:p>
            <a:r>
              <a:rPr lang="pt-BR" sz="2400" b="1" dirty="0"/>
              <a:t>“Do </a:t>
            </a:r>
            <a:r>
              <a:rPr lang="pt-BR" sz="2400" b="1" dirty="0" err="1"/>
              <a:t>you</a:t>
            </a:r>
            <a:r>
              <a:rPr lang="pt-BR" sz="2400" b="1" dirty="0"/>
              <a:t> </a:t>
            </a:r>
            <a:r>
              <a:rPr lang="pt-BR" sz="2400" b="1" dirty="0" err="1"/>
              <a:t>have</a:t>
            </a:r>
            <a:r>
              <a:rPr lang="pt-BR" sz="2400" b="1" dirty="0"/>
              <a:t> </a:t>
            </a:r>
            <a:r>
              <a:rPr lang="pt-BR" sz="2400" b="1" dirty="0" err="1"/>
              <a:t>this</a:t>
            </a:r>
            <a:r>
              <a:rPr lang="pt-BR" sz="2400" b="1" dirty="0"/>
              <a:t> in a </a:t>
            </a:r>
            <a:r>
              <a:rPr lang="pt-BR" sz="2400" b="1" dirty="0" err="1"/>
              <a:t>smaller</a:t>
            </a:r>
            <a:r>
              <a:rPr lang="pt-BR" sz="2400" b="1" dirty="0"/>
              <a:t> </a:t>
            </a:r>
            <a:r>
              <a:rPr lang="pt-BR" sz="2400" b="1" dirty="0" err="1"/>
              <a:t>size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du</a:t>
            </a:r>
            <a:r>
              <a:rPr lang="pt-BR" sz="2400" i="1" dirty="0"/>
              <a:t> </a:t>
            </a:r>
            <a:r>
              <a:rPr lang="pt-BR" sz="2400" i="1" dirty="0" err="1"/>
              <a:t>iú</a:t>
            </a:r>
            <a:r>
              <a:rPr lang="pt-BR" sz="2400" i="1" dirty="0"/>
              <a:t> </a:t>
            </a:r>
            <a:r>
              <a:rPr lang="pt-BR" sz="2400" i="1" dirty="0" err="1"/>
              <a:t>rév</a:t>
            </a:r>
            <a:r>
              <a:rPr lang="pt-BR" sz="2400" i="1" dirty="0"/>
              <a:t> </a:t>
            </a:r>
            <a:r>
              <a:rPr lang="pt-BR" sz="2400" i="1" dirty="0" err="1"/>
              <a:t>dís</a:t>
            </a:r>
            <a:r>
              <a:rPr lang="pt-BR" sz="2400" i="1" dirty="0"/>
              <a:t> in â </a:t>
            </a:r>
            <a:r>
              <a:rPr lang="pt-BR" sz="2400" i="1" dirty="0" err="1"/>
              <a:t>smóler</a:t>
            </a:r>
            <a:r>
              <a:rPr lang="pt-BR" sz="2400" i="1" dirty="0"/>
              <a:t> </a:t>
            </a:r>
            <a:r>
              <a:rPr lang="pt-BR" sz="2400" i="1" dirty="0" err="1"/>
              <a:t>sáiz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Você tem isso em um tamanho menor?</a:t>
            </a:r>
          </a:p>
          <a:p>
            <a:r>
              <a:rPr lang="pt-BR" sz="2400" b="1" dirty="0"/>
              <a:t>“Where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fitting</a:t>
            </a:r>
            <a:r>
              <a:rPr lang="pt-BR" sz="2400" b="1" dirty="0"/>
              <a:t> </a:t>
            </a:r>
            <a:r>
              <a:rPr lang="pt-BR" sz="2400" b="1" dirty="0" err="1"/>
              <a:t>room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uér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dô</a:t>
            </a:r>
            <a:r>
              <a:rPr lang="pt-BR" sz="2400" i="1" dirty="0"/>
              <a:t> </a:t>
            </a:r>
            <a:r>
              <a:rPr lang="pt-BR" sz="2400" i="1" dirty="0" err="1"/>
              <a:t>fírin</a:t>
            </a:r>
            <a:r>
              <a:rPr lang="pt-BR" sz="2400" i="1" dirty="0"/>
              <a:t> </a:t>
            </a:r>
            <a:r>
              <a:rPr lang="pt-BR" sz="2400" i="1" dirty="0" err="1"/>
              <a:t>rúm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Onde fica o provador?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Can</a:t>
            </a:r>
            <a:r>
              <a:rPr lang="pt-BR" sz="2400" b="1" dirty="0"/>
              <a:t> I </a:t>
            </a:r>
            <a:r>
              <a:rPr lang="pt-BR" sz="2400" b="1" dirty="0" err="1"/>
              <a:t>try</a:t>
            </a:r>
            <a:r>
              <a:rPr lang="pt-BR" sz="2400" b="1" dirty="0"/>
              <a:t> </a:t>
            </a:r>
            <a:r>
              <a:rPr lang="pt-BR" sz="2400" b="1" dirty="0" err="1"/>
              <a:t>this</a:t>
            </a:r>
            <a:r>
              <a:rPr lang="pt-BR" sz="2400" b="1" dirty="0"/>
              <a:t> </a:t>
            </a:r>
            <a:r>
              <a:rPr lang="pt-BR" sz="2400" b="1" dirty="0" err="1"/>
              <a:t>on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quén</a:t>
            </a:r>
            <a:r>
              <a:rPr lang="pt-BR" sz="2400" i="1" dirty="0"/>
              <a:t> ai trai </a:t>
            </a:r>
            <a:r>
              <a:rPr lang="pt-BR" sz="2400" i="1" dirty="0" err="1"/>
              <a:t>dís</a:t>
            </a:r>
            <a:r>
              <a:rPr lang="pt-BR" sz="2400" i="1" dirty="0"/>
              <a:t> </a:t>
            </a:r>
            <a:r>
              <a:rPr lang="pt-BR" sz="2400" i="1" dirty="0" err="1"/>
              <a:t>ón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Posso experimentar?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this</a:t>
            </a:r>
            <a:r>
              <a:rPr lang="pt-BR" sz="2400" b="1" dirty="0"/>
              <a:t> </a:t>
            </a:r>
            <a:r>
              <a:rPr lang="pt-BR" sz="2400" b="1" dirty="0" err="1"/>
              <a:t>on</a:t>
            </a:r>
            <a:r>
              <a:rPr lang="pt-BR" sz="2400" b="1" dirty="0"/>
              <a:t> </a:t>
            </a:r>
            <a:r>
              <a:rPr lang="pt-BR" sz="2400" b="1" dirty="0" err="1"/>
              <a:t>sale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dís</a:t>
            </a:r>
            <a:r>
              <a:rPr lang="pt-BR" sz="2400" i="1" dirty="0"/>
              <a:t> </a:t>
            </a:r>
            <a:r>
              <a:rPr lang="pt-BR" sz="2400" i="1" dirty="0" err="1"/>
              <a:t>ón</a:t>
            </a:r>
            <a:r>
              <a:rPr lang="pt-BR" sz="2400" i="1" dirty="0"/>
              <a:t> </a:t>
            </a:r>
            <a:r>
              <a:rPr lang="pt-BR" sz="2400" i="1" dirty="0" err="1"/>
              <a:t>seil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Está na promoção?</a:t>
            </a:r>
          </a:p>
          <a:p>
            <a:r>
              <a:rPr lang="pt-BR" sz="2400" b="1" dirty="0"/>
              <a:t>“Do </a:t>
            </a:r>
            <a:r>
              <a:rPr lang="pt-BR" sz="2400" b="1" dirty="0" err="1"/>
              <a:t>you</a:t>
            </a:r>
            <a:r>
              <a:rPr lang="pt-BR" sz="2400" b="1" dirty="0"/>
              <a:t> </a:t>
            </a:r>
            <a:r>
              <a:rPr lang="pt-BR" sz="2400" b="1" dirty="0" err="1"/>
              <a:t>accept</a:t>
            </a:r>
            <a:r>
              <a:rPr lang="pt-BR" sz="2400" b="1" dirty="0"/>
              <a:t> </a:t>
            </a:r>
            <a:r>
              <a:rPr lang="pt-BR" sz="2400" b="1" dirty="0" err="1"/>
              <a:t>credit</a:t>
            </a:r>
            <a:r>
              <a:rPr lang="pt-BR" sz="2400" b="1" dirty="0"/>
              <a:t> card?”</a:t>
            </a:r>
            <a:br>
              <a:rPr lang="pt-BR" sz="2400" dirty="0"/>
            </a:br>
            <a:r>
              <a:rPr lang="pt-BR" sz="2400" i="1" dirty="0" err="1"/>
              <a:t>du</a:t>
            </a:r>
            <a:r>
              <a:rPr lang="pt-BR" sz="2400" i="1" dirty="0"/>
              <a:t> </a:t>
            </a:r>
            <a:r>
              <a:rPr lang="pt-BR" sz="2400" i="1" dirty="0" err="1"/>
              <a:t>iú</a:t>
            </a:r>
            <a:r>
              <a:rPr lang="pt-BR" sz="2400" i="1" dirty="0"/>
              <a:t> </a:t>
            </a:r>
            <a:r>
              <a:rPr lang="pt-BR" sz="2400" i="1" dirty="0" err="1"/>
              <a:t>âcépt</a:t>
            </a:r>
            <a:r>
              <a:rPr lang="pt-BR" sz="2400" i="1" dirty="0"/>
              <a:t> </a:t>
            </a:r>
            <a:r>
              <a:rPr lang="pt-BR" sz="2400" i="1" dirty="0" err="1"/>
              <a:t>crédít</a:t>
            </a:r>
            <a:r>
              <a:rPr lang="pt-BR" sz="2400" i="1" dirty="0"/>
              <a:t> </a:t>
            </a:r>
            <a:r>
              <a:rPr lang="pt-BR" sz="2400" i="1" dirty="0" err="1"/>
              <a:t>kárd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Vocês aceitam cartão?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Can</a:t>
            </a:r>
            <a:r>
              <a:rPr lang="pt-BR" sz="2400" b="1" dirty="0"/>
              <a:t> I </a:t>
            </a:r>
            <a:r>
              <a:rPr lang="pt-BR" sz="2400" b="1" dirty="0" err="1"/>
              <a:t>return</a:t>
            </a:r>
            <a:r>
              <a:rPr lang="pt-BR" sz="2400" b="1" dirty="0"/>
              <a:t> </a:t>
            </a:r>
            <a:r>
              <a:rPr lang="pt-BR" sz="2400" b="1" dirty="0" err="1"/>
              <a:t>or</a:t>
            </a:r>
            <a:r>
              <a:rPr lang="pt-BR" sz="2400" b="1" dirty="0"/>
              <a:t> </a:t>
            </a:r>
            <a:r>
              <a:rPr lang="pt-BR" sz="2400" b="1" dirty="0" err="1"/>
              <a:t>exchange</a:t>
            </a:r>
            <a:r>
              <a:rPr lang="pt-BR" sz="2400" b="1" dirty="0"/>
              <a:t> </a:t>
            </a:r>
            <a:r>
              <a:rPr lang="pt-BR" sz="2400" b="1" dirty="0" err="1"/>
              <a:t>this</a:t>
            </a:r>
            <a:r>
              <a:rPr lang="pt-BR" sz="2400" b="1" dirty="0"/>
              <a:t>?”</a:t>
            </a:r>
            <a:br>
              <a:rPr lang="pt-BR" sz="2400" dirty="0"/>
            </a:br>
            <a:r>
              <a:rPr lang="pt-BR" sz="2400" i="1" dirty="0" err="1"/>
              <a:t>quén</a:t>
            </a:r>
            <a:r>
              <a:rPr lang="pt-BR" sz="2400" i="1" dirty="0"/>
              <a:t> ai </a:t>
            </a:r>
            <a:r>
              <a:rPr lang="pt-BR" sz="2400" i="1" dirty="0" err="1"/>
              <a:t>ritârnn</a:t>
            </a:r>
            <a:r>
              <a:rPr lang="pt-BR" sz="2400" i="1" dirty="0"/>
              <a:t> </a:t>
            </a:r>
            <a:r>
              <a:rPr lang="pt-BR" sz="2400" i="1" dirty="0" err="1"/>
              <a:t>ór</a:t>
            </a:r>
            <a:r>
              <a:rPr lang="pt-BR" sz="2400" i="1" dirty="0"/>
              <a:t> </a:t>
            </a:r>
            <a:r>
              <a:rPr lang="pt-BR" sz="2400" i="1" dirty="0" err="1"/>
              <a:t>êks-tchêindj</a:t>
            </a:r>
            <a:r>
              <a:rPr lang="pt-BR" sz="2400" i="1" dirty="0"/>
              <a:t> </a:t>
            </a:r>
            <a:r>
              <a:rPr lang="pt-BR" sz="2400" i="1" dirty="0" err="1"/>
              <a:t>dís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Posso devolver ou trocar?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I’ll</a:t>
            </a:r>
            <a:r>
              <a:rPr lang="pt-BR" sz="2400" b="1" dirty="0"/>
              <a:t> take it.”</a:t>
            </a:r>
            <a:br>
              <a:rPr lang="pt-BR" sz="2400" dirty="0"/>
            </a:br>
            <a:r>
              <a:rPr lang="pt-BR" sz="2400" i="1" dirty="0" err="1"/>
              <a:t>áil</a:t>
            </a:r>
            <a:r>
              <a:rPr lang="pt-BR" sz="2400" i="1" dirty="0"/>
              <a:t> </a:t>
            </a:r>
            <a:r>
              <a:rPr lang="pt-BR" sz="2400" i="1" dirty="0" err="1"/>
              <a:t>teik</a:t>
            </a:r>
            <a:r>
              <a:rPr lang="pt-BR" sz="2400" i="1" dirty="0"/>
              <a:t> it</a:t>
            </a:r>
            <a:br>
              <a:rPr lang="pt-BR" sz="2400" dirty="0"/>
            </a:br>
            <a:r>
              <a:rPr lang="pt-BR" sz="2400" dirty="0"/>
              <a:t>Vou levar.</a:t>
            </a:r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A3C1F5-C2D7-1489-12EB-3F7A8EDB9E85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Compras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10DDA7B-B429-128D-E5E3-F207A3E5A284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4F7E7E-CDC5-B1E7-8886-683B61F1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9FF90-0621-0D5E-0336-428D061B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509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28075-0858-1BD0-DD1A-A24B51C9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ECA4DDE-563C-7EE8-0548-91E2BD15225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4C1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CB3ADE-1C74-3053-141B-70F4C2D10E5D}"/>
              </a:ext>
            </a:extLst>
          </p:cNvPr>
          <p:cNvSpPr txBox="1"/>
          <p:nvPr/>
        </p:nvSpPr>
        <p:spPr>
          <a:xfrm>
            <a:off x="2079170" y="7092011"/>
            <a:ext cx="5780315" cy="132343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0" dirty="0">
                <a:latin typeface="Impact" panose="020B0806030902050204" pitchFamily="34" charset="0"/>
              </a:rPr>
              <a:t>Emergências</a:t>
            </a:r>
            <a:endParaRPr kumimoji="0" lang="pt-BR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D4FAA9-0CF0-27C6-7413-4EE583A12D1C}"/>
              </a:ext>
            </a:extLst>
          </p:cNvPr>
          <p:cNvSpPr txBox="1"/>
          <p:nvPr/>
        </p:nvSpPr>
        <p:spPr>
          <a:xfrm>
            <a:off x="2079170" y="1088314"/>
            <a:ext cx="5442857" cy="450892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700" b="1" i="0" u="none" strike="noStrike" kern="1200" cap="none" spc="0" normalizeH="0" baseline="0" noProof="0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</a:t>
            </a:r>
            <a:r>
              <a:rPr lang="pt-BR" sz="28700" b="1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latin typeface="Impact" panose="020B0806030902050204" pitchFamily="34" charset="0"/>
              </a:rPr>
              <a:t>7</a:t>
            </a:r>
            <a:endParaRPr kumimoji="0" lang="pt-BR" sz="28700" b="1" i="0" u="none" strike="noStrike" kern="1200" cap="none" spc="0" normalizeH="0" baseline="0" noProof="0" dirty="0">
              <a:ln w="28575">
                <a:solidFill>
                  <a:schemeClr val="tx1"/>
                </a:solidFill>
              </a:ln>
              <a:solidFill>
                <a:srgbClr val="4472C4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860BBDC-89D3-F962-C78D-FAF867FF01DB}"/>
              </a:ext>
            </a:extLst>
          </p:cNvPr>
          <p:cNvSpPr/>
          <p:nvPr/>
        </p:nvSpPr>
        <p:spPr>
          <a:xfrm>
            <a:off x="-3" y="10618196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3F0611-2C9F-D724-0B3F-559F330ED7E5}"/>
              </a:ext>
            </a:extLst>
          </p:cNvPr>
          <p:cNvSpPr/>
          <p:nvPr/>
        </p:nvSpPr>
        <p:spPr>
          <a:xfrm>
            <a:off x="0" y="6109638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6D503C-5AED-EAC1-82F7-4F50DDDC2FFE}"/>
              </a:ext>
            </a:extLst>
          </p:cNvPr>
          <p:cNvSpPr txBox="1"/>
          <p:nvPr/>
        </p:nvSpPr>
        <p:spPr>
          <a:xfrm>
            <a:off x="1012369" y="8624637"/>
            <a:ext cx="757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Peça ajuda e mantenha a calma nas horas difíceis.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787D6A-42F9-2E7A-60DB-B0BFB4CF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1FDA930-46A4-9BC2-6C8E-D9170E53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98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F3BF-3319-FA2E-1559-8BF950564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DEAF3FF-C5E3-E696-787A-A3D349BA609D}"/>
              </a:ext>
            </a:extLst>
          </p:cNvPr>
          <p:cNvSpPr txBox="1"/>
          <p:nvPr/>
        </p:nvSpPr>
        <p:spPr>
          <a:xfrm>
            <a:off x="1065942" y="5863537"/>
            <a:ext cx="757645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Vocabulário Essencial</a:t>
            </a:r>
          </a:p>
          <a:p>
            <a:r>
              <a:rPr lang="pt-BR" sz="2400" b="1" dirty="0"/>
              <a:t>Help</a:t>
            </a:r>
            <a:r>
              <a:rPr lang="pt-BR" sz="2400" dirty="0"/>
              <a:t> — </a:t>
            </a:r>
            <a:r>
              <a:rPr lang="pt-BR" sz="2400" i="1" dirty="0" err="1"/>
              <a:t>réulp</a:t>
            </a:r>
            <a:r>
              <a:rPr lang="pt-BR" sz="2400" dirty="0"/>
              <a:t> — ajuda</a:t>
            </a:r>
          </a:p>
          <a:p>
            <a:r>
              <a:rPr lang="pt-BR" sz="2400" b="1" dirty="0" err="1"/>
              <a:t>Emergency</a:t>
            </a:r>
            <a:r>
              <a:rPr lang="pt-BR" sz="2400" dirty="0"/>
              <a:t> — </a:t>
            </a:r>
            <a:r>
              <a:rPr lang="pt-BR" sz="2400" i="1" dirty="0" err="1"/>
              <a:t>imârdjênssi</a:t>
            </a:r>
            <a:r>
              <a:rPr lang="pt-BR" sz="2400" dirty="0"/>
              <a:t> — emergência</a:t>
            </a:r>
          </a:p>
          <a:p>
            <a:r>
              <a:rPr lang="pt-BR" sz="2400" b="1" dirty="0"/>
              <a:t>Hospital</a:t>
            </a:r>
            <a:r>
              <a:rPr lang="pt-BR" sz="2400" dirty="0"/>
              <a:t> — </a:t>
            </a:r>
            <a:r>
              <a:rPr lang="pt-BR" sz="2400" i="1" dirty="0" err="1"/>
              <a:t>hóspitoul</a:t>
            </a:r>
            <a:r>
              <a:rPr lang="pt-BR" sz="2400" dirty="0"/>
              <a:t> — hospital</a:t>
            </a:r>
          </a:p>
          <a:p>
            <a:r>
              <a:rPr lang="pt-BR" sz="2400" b="1" dirty="0" err="1"/>
              <a:t>Pharmacy</a:t>
            </a:r>
            <a:r>
              <a:rPr lang="pt-BR" sz="2400" b="1" dirty="0"/>
              <a:t> / </a:t>
            </a:r>
            <a:r>
              <a:rPr lang="pt-BR" sz="2400" b="1" dirty="0" err="1"/>
              <a:t>Drugstore</a:t>
            </a:r>
            <a:r>
              <a:rPr lang="pt-BR" sz="2400" dirty="0"/>
              <a:t> — </a:t>
            </a:r>
            <a:r>
              <a:rPr lang="pt-BR" sz="2400" i="1" dirty="0" err="1"/>
              <a:t>fármêssi</a:t>
            </a:r>
            <a:r>
              <a:rPr lang="pt-BR" sz="2400" i="1" dirty="0"/>
              <a:t> / </a:t>
            </a:r>
            <a:r>
              <a:rPr lang="pt-BR" sz="2400" i="1" dirty="0" err="1"/>
              <a:t>drãgstór</a:t>
            </a:r>
            <a:r>
              <a:rPr lang="pt-BR" sz="2400" dirty="0"/>
              <a:t> — farmácia</a:t>
            </a:r>
          </a:p>
          <a:p>
            <a:r>
              <a:rPr lang="pt-BR" sz="2400" b="1" dirty="0"/>
              <a:t>Police</a:t>
            </a:r>
            <a:r>
              <a:rPr lang="pt-BR" sz="2400" dirty="0"/>
              <a:t> — </a:t>
            </a:r>
            <a:r>
              <a:rPr lang="pt-BR" sz="2400" i="1" dirty="0" err="1"/>
              <a:t>políss</a:t>
            </a:r>
            <a:r>
              <a:rPr lang="pt-BR" sz="2400" dirty="0"/>
              <a:t> — polícia</a:t>
            </a:r>
          </a:p>
          <a:p>
            <a:r>
              <a:rPr lang="pt-BR" sz="2400" b="1" dirty="0" err="1"/>
              <a:t>Ambulance</a:t>
            </a:r>
            <a:r>
              <a:rPr lang="pt-BR" sz="2400" dirty="0"/>
              <a:t> — </a:t>
            </a:r>
            <a:r>
              <a:rPr lang="pt-BR" sz="2400" i="1" dirty="0" err="1"/>
              <a:t>émbiûlâns</a:t>
            </a:r>
            <a:r>
              <a:rPr lang="pt-BR" sz="2400" dirty="0"/>
              <a:t> — ambulância</a:t>
            </a:r>
          </a:p>
          <a:p>
            <a:r>
              <a:rPr lang="pt-BR" sz="2400" b="1" dirty="0"/>
              <a:t>Pain</a:t>
            </a:r>
            <a:r>
              <a:rPr lang="pt-BR" sz="2400" dirty="0"/>
              <a:t> — </a:t>
            </a:r>
            <a:r>
              <a:rPr lang="pt-BR" sz="2400" i="1" dirty="0" err="1"/>
              <a:t>pein</a:t>
            </a:r>
            <a:r>
              <a:rPr lang="pt-BR" sz="2400" dirty="0"/>
              <a:t> — dor</a:t>
            </a:r>
          </a:p>
          <a:p>
            <a:r>
              <a:rPr lang="pt-BR" sz="2400" b="1" dirty="0" err="1"/>
              <a:t>Injury</a:t>
            </a:r>
            <a:r>
              <a:rPr lang="pt-BR" sz="2400" dirty="0"/>
              <a:t> — </a:t>
            </a:r>
            <a:r>
              <a:rPr lang="pt-BR" sz="2400" i="1" dirty="0" err="1"/>
              <a:t>índjuri</a:t>
            </a:r>
            <a:r>
              <a:rPr lang="pt-BR" sz="2400" dirty="0"/>
              <a:t> — machucado</a:t>
            </a:r>
          </a:p>
          <a:p>
            <a:r>
              <a:rPr lang="pt-BR" sz="2400" b="1" dirty="0" err="1"/>
              <a:t>Allergy</a:t>
            </a:r>
            <a:r>
              <a:rPr lang="pt-BR" sz="2400" dirty="0"/>
              <a:t> — </a:t>
            </a:r>
            <a:r>
              <a:rPr lang="pt-BR" sz="2400" i="1" dirty="0" err="1"/>
              <a:t>álerdji</a:t>
            </a:r>
            <a:r>
              <a:rPr lang="pt-BR" sz="2400" dirty="0"/>
              <a:t> — alergia</a:t>
            </a:r>
          </a:p>
          <a:p>
            <a:r>
              <a:rPr lang="pt-BR" sz="2400" b="1" dirty="0" err="1"/>
              <a:t>Lost</a:t>
            </a:r>
            <a:r>
              <a:rPr lang="pt-BR" sz="2400" dirty="0"/>
              <a:t> — </a:t>
            </a:r>
            <a:r>
              <a:rPr lang="pt-BR" sz="2400" i="1" dirty="0" err="1"/>
              <a:t>lóst</a:t>
            </a:r>
            <a:r>
              <a:rPr lang="pt-BR" sz="2400" dirty="0"/>
              <a:t> — perdido(a)</a:t>
            </a:r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58A980-0B2C-9098-82F9-2C7CA2B811B5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Emergências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23B354-74AF-F994-6517-086BEC7315DB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4BE5BE-C580-BBCF-7965-F8BB80578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C40524-3256-6F2A-9880-453BE7AB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27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67A090C-B3B6-2744-8612-5BFC4576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61" y="0"/>
            <a:ext cx="3407639" cy="5032531"/>
          </a:xfrm>
          <a:prstGeom prst="rect">
            <a:avLst/>
          </a:prstGeom>
          <a:solidFill>
            <a:srgbClr val="2A5580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559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D3CD6-6A0F-1632-7FC1-3BAB6F1A7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26766AB-31E7-8B7C-5E1B-74405BF560DE}"/>
              </a:ext>
            </a:extLst>
          </p:cNvPr>
          <p:cNvSpPr txBox="1"/>
          <p:nvPr/>
        </p:nvSpPr>
        <p:spPr>
          <a:xfrm>
            <a:off x="1065942" y="1611086"/>
            <a:ext cx="7576457" cy="1144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Frases Úteis e Práticas</a:t>
            </a:r>
          </a:p>
          <a:p>
            <a:r>
              <a:rPr lang="pt-BR" sz="2400" b="1" dirty="0"/>
              <a:t>“I </a:t>
            </a:r>
            <a:r>
              <a:rPr lang="pt-BR" sz="2400" b="1" dirty="0" err="1"/>
              <a:t>need</a:t>
            </a:r>
            <a:r>
              <a:rPr lang="pt-BR" sz="2400" b="1" dirty="0"/>
              <a:t> help.”</a:t>
            </a:r>
            <a:br>
              <a:rPr lang="pt-BR" sz="2400" dirty="0"/>
            </a:br>
            <a:r>
              <a:rPr lang="pt-BR" sz="2400" i="1" dirty="0"/>
              <a:t>ai </a:t>
            </a:r>
            <a:r>
              <a:rPr lang="pt-BR" sz="2400" i="1" dirty="0" err="1"/>
              <a:t>níid</a:t>
            </a:r>
            <a:r>
              <a:rPr lang="pt-BR" sz="2400" i="1" dirty="0"/>
              <a:t> </a:t>
            </a:r>
            <a:r>
              <a:rPr lang="pt-BR" sz="2400" i="1" dirty="0" err="1"/>
              <a:t>réulp</a:t>
            </a:r>
            <a:br>
              <a:rPr lang="pt-BR" sz="2400" dirty="0"/>
            </a:br>
            <a:r>
              <a:rPr lang="pt-BR" sz="2400" dirty="0"/>
              <a:t>Eu preciso de ajuda.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It’s</a:t>
            </a:r>
            <a:r>
              <a:rPr lang="pt-BR" sz="2400" b="1" dirty="0"/>
              <a:t> </a:t>
            </a:r>
            <a:r>
              <a:rPr lang="pt-BR" sz="2400" b="1" dirty="0" err="1"/>
              <a:t>an</a:t>
            </a:r>
            <a:r>
              <a:rPr lang="pt-BR" sz="2400" b="1" dirty="0"/>
              <a:t> </a:t>
            </a:r>
            <a:r>
              <a:rPr lang="pt-BR" sz="2400" b="1" dirty="0" err="1"/>
              <a:t>emergency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/>
              <a:t>its </a:t>
            </a:r>
            <a:r>
              <a:rPr lang="pt-BR" sz="2400" i="1" dirty="0" err="1"/>
              <a:t>ân</a:t>
            </a:r>
            <a:r>
              <a:rPr lang="pt-BR" sz="2400" i="1" dirty="0"/>
              <a:t> </a:t>
            </a:r>
            <a:r>
              <a:rPr lang="pt-BR" sz="2400" i="1" dirty="0" err="1"/>
              <a:t>imârdjênssi</a:t>
            </a:r>
            <a:br>
              <a:rPr lang="pt-BR" sz="2400" dirty="0"/>
            </a:br>
            <a:r>
              <a:rPr lang="pt-BR" sz="2400" dirty="0"/>
              <a:t>É uma emergência.</a:t>
            </a:r>
          </a:p>
          <a:p>
            <a:r>
              <a:rPr lang="pt-BR" sz="2400" b="1" dirty="0"/>
              <a:t>“I </a:t>
            </a:r>
            <a:r>
              <a:rPr lang="pt-BR" sz="2400" b="1" dirty="0" err="1"/>
              <a:t>need</a:t>
            </a:r>
            <a:r>
              <a:rPr lang="pt-BR" sz="2400" b="1" dirty="0"/>
              <a:t> a </a:t>
            </a:r>
            <a:r>
              <a:rPr lang="pt-BR" sz="2400" b="1" dirty="0" err="1"/>
              <a:t>doctor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/>
              <a:t>ai </a:t>
            </a:r>
            <a:r>
              <a:rPr lang="pt-BR" sz="2400" i="1" dirty="0" err="1"/>
              <a:t>níid</a:t>
            </a:r>
            <a:r>
              <a:rPr lang="pt-BR" sz="2400" i="1" dirty="0"/>
              <a:t> â </a:t>
            </a:r>
            <a:r>
              <a:rPr lang="pt-BR" sz="2400" i="1" dirty="0" err="1"/>
              <a:t>dóctor</a:t>
            </a:r>
            <a:br>
              <a:rPr lang="pt-BR" sz="2400" dirty="0"/>
            </a:br>
            <a:r>
              <a:rPr lang="pt-BR" sz="2400" dirty="0"/>
              <a:t>Eu preciso de um médico.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I’m</a:t>
            </a:r>
            <a:r>
              <a:rPr lang="pt-BR" sz="2400" b="1" dirty="0"/>
              <a:t> </a:t>
            </a:r>
            <a:r>
              <a:rPr lang="pt-BR" sz="2400" b="1" dirty="0" err="1"/>
              <a:t>allergic</a:t>
            </a:r>
            <a:r>
              <a:rPr lang="pt-BR" sz="2400" b="1" dirty="0"/>
              <a:t> </a:t>
            </a:r>
            <a:r>
              <a:rPr lang="pt-BR" sz="2400" b="1" dirty="0" err="1"/>
              <a:t>to</a:t>
            </a:r>
            <a:r>
              <a:rPr lang="pt-BR" sz="2400" b="1" dirty="0"/>
              <a:t>…”</a:t>
            </a:r>
            <a:br>
              <a:rPr lang="pt-BR" sz="2400" dirty="0"/>
            </a:br>
            <a:r>
              <a:rPr lang="pt-BR" sz="2400" i="1" dirty="0" err="1"/>
              <a:t>áim</a:t>
            </a:r>
            <a:r>
              <a:rPr lang="pt-BR" sz="2400" i="1" dirty="0"/>
              <a:t> </a:t>
            </a:r>
            <a:r>
              <a:rPr lang="pt-BR" sz="2400" i="1" dirty="0" err="1"/>
              <a:t>alérdji</a:t>
            </a:r>
            <a:r>
              <a:rPr lang="pt-BR" sz="2400" i="1" dirty="0"/>
              <a:t> </a:t>
            </a:r>
            <a:r>
              <a:rPr lang="pt-BR" sz="2400" i="1" dirty="0" err="1"/>
              <a:t>tchu</a:t>
            </a:r>
            <a:r>
              <a:rPr lang="pt-BR" sz="2400" i="1" dirty="0"/>
              <a:t>…</a:t>
            </a:r>
            <a:br>
              <a:rPr lang="pt-BR" sz="2400" dirty="0"/>
            </a:br>
            <a:r>
              <a:rPr lang="pt-BR" sz="2400" dirty="0"/>
              <a:t>Sou alérgico(a) a…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I’m</a:t>
            </a:r>
            <a:r>
              <a:rPr lang="pt-BR" sz="2400" b="1" dirty="0"/>
              <a:t> </a:t>
            </a:r>
            <a:r>
              <a:rPr lang="pt-BR" sz="2400" b="1" dirty="0" err="1"/>
              <a:t>hurt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 err="1"/>
              <a:t>áim</a:t>
            </a:r>
            <a:r>
              <a:rPr lang="pt-BR" sz="2400" i="1" dirty="0"/>
              <a:t> </a:t>
            </a:r>
            <a:r>
              <a:rPr lang="pt-BR" sz="2400" i="1" dirty="0" err="1"/>
              <a:t>hârt</a:t>
            </a:r>
            <a:br>
              <a:rPr lang="pt-BR" sz="2400" dirty="0"/>
            </a:br>
            <a:r>
              <a:rPr lang="pt-BR" sz="2400" dirty="0"/>
              <a:t>Estou machucado(a).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I’m</a:t>
            </a:r>
            <a:r>
              <a:rPr lang="pt-BR" sz="2400" b="1" dirty="0"/>
              <a:t> in </a:t>
            </a:r>
            <a:r>
              <a:rPr lang="pt-BR" sz="2400" b="1" dirty="0" err="1"/>
              <a:t>pain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 err="1"/>
              <a:t>áim</a:t>
            </a:r>
            <a:r>
              <a:rPr lang="pt-BR" sz="2400" i="1" dirty="0"/>
              <a:t> in </a:t>
            </a:r>
            <a:r>
              <a:rPr lang="pt-BR" sz="2400" i="1" dirty="0" err="1"/>
              <a:t>pein</a:t>
            </a:r>
            <a:br>
              <a:rPr lang="pt-BR" sz="2400" dirty="0"/>
            </a:br>
            <a:r>
              <a:rPr lang="pt-BR" sz="2400" dirty="0"/>
              <a:t>Estou com dor.</a:t>
            </a:r>
          </a:p>
          <a:p>
            <a:r>
              <a:rPr lang="pt-BR" sz="2400" b="1" dirty="0"/>
              <a:t>“</a:t>
            </a:r>
            <a:r>
              <a:rPr lang="pt-BR" sz="2400" b="1" dirty="0" err="1"/>
              <a:t>Call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police</a:t>
            </a:r>
            <a:r>
              <a:rPr lang="pt-BR" sz="2400" b="1" dirty="0"/>
              <a:t>, </a:t>
            </a:r>
            <a:r>
              <a:rPr lang="pt-BR" sz="2400" b="1" dirty="0" err="1"/>
              <a:t>please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 err="1"/>
              <a:t>col</a:t>
            </a:r>
            <a:r>
              <a:rPr lang="pt-BR" sz="2400" i="1" dirty="0"/>
              <a:t> </a:t>
            </a:r>
            <a:r>
              <a:rPr lang="pt-BR" sz="2400" i="1" dirty="0" err="1"/>
              <a:t>dô</a:t>
            </a:r>
            <a:r>
              <a:rPr lang="pt-BR" sz="2400" i="1" dirty="0"/>
              <a:t> </a:t>
            </a:r>
            <a:r>
              <a:rPr lang="pt-BR" sz="2400" i="1" dirty="0" err="1"/>
              <a:t>políss</a:t>
            </a:r>
            <a:r>
              <a:rPr lang="pt-BR" sz="2400" i="1" dirty="0"/>
              <a:t>, </a:t>
            </a:r>
            <a:r>
              <a:rPr lang="pt-BR" sz="2400" i="1" dirty="0" err="1"/>
              <a:t>plíiz</a:t>
            </a:r>
            <a:br>
              <a:rPr lang="pt-BR" sz="2400" dirty="0"/>
            </a:br>
            <a:r>
              <a:rPr lang="pt-BR" sz="2400" dirty="0"/>
              <a:t>Chame a polícia, por favor.</a:t>
            </a:r>
          </a:p>
          <a:p>
            <a:r>
              <a:rPr lang="pt-BR" sz="2400" b="1" dirty="0"/>
              <a:t>“Where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nearest</a:t>
            </a:r>
            <a:r>
              <a:rPr lang="pt-BR" sz="2400" b="1" dirty="0"/>
              <a:t> hospital?”</a:t>
            </a:r>
            <a:br>
              <a:rPr lang="pt-BR" sz="2400" dirty="0"/>
            </a:br>
            <a:r>
              <a:rPr lang="pt-BR" sz="2400" i="1" dirty="0" err="1"/>
              <a:t>uér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dô</a:t>
            </a:r>
            <a:r>
              <a:rPr lang="pt-BR" sz="2400" i="1" dirty="0"/>
              <a:t> </a:t>
            </a:r>
            <a:r>
              <a:rPr lang="pt-BR" sz="2400" i="1" dirty="0" err="1"/>
              <a:t>nírest</a:t>
            </a:r>
            <a:r>
              <a:rPr lang="pt-BR" sz="2400" i="1" dirty="0"/>
              <a:t> </a:t>
            </a:r>
            <a:r>
              <a:rPr lang="pt-BR" sz="2400" i="1" dirty="0" err="1"/>
              <a:t>hóspitoul</a:t>
            </a:r>
            <a:r>
              <a:rPr lang="pt-BR" sz="2400" i="1" dirty="0"/>
              <a:t>?</a:t>
            </a:r>
            <a:br>
              <a:rPr lang="pt-BR" sz="2400" dirty="0"/>
            </a:br>
            <a:r>
              <a:rPr lang="pt-BR" sz="2400" dirty="0"/>
              <a:t>Onde fica o hospital mais próximo?</a:t>
            </a:r>
          </a:p>
          <a:p>
            <a:r>
              <a:rPr lang="pt-BR" sz="2400" b="1" dirty="0"/>
              <a:t>“I </a:t>
            </a:r>
            <a:r>
              <a:rPr lang="pt-BR" sz="2400" b="1" dirty="0" err="1"/>
              <a:t>lost</a:t>
            </a:r>
            <a:r>
              <a:rPr lang="pt-BR" sz="2400" b="1" dirty="0"/>
              <a:t> </a:t>
            </a:r>
            <a:r>
              <a:rPr lang="pt-BR" sz="2400" b="1" dirty="0" err="1"/>
              <a:t>my</a:t>
            </a:r>
            <a:r>
              <a:rPr lang="pt-BR" sz="2400" b="1" dirty="0"/>
              <a:t> </a:t>
            </a:r>
            <a:r>
              <a:rPr lang="pt-BR" sz="2400" b="1" dirty="0" err="1"/>
              <a:t>passport</a:t>
            </a:r>
            <a:r>
              <a:rPr lang="pt-BR" sz="2400" b="1" dirty="0"/>
              <a:t>.”</a:t>
            </a:r>
            <a:br>
              <a:rPr lang="pt-BR" sz="2400" dirty="0"/>
            </a:br>
            <a:r>
              <a:rPr lang="pt-BR" sz="2400" i="1" dirty="0"/>
              <a:t>ai </a:t>
            </a:r>
            <a:r>
              <a:rPr lang="pt-BR" sz="2400" i="1" dirty="0" err="1"/>
              <a:t>lóss</a:t>
            </a:r>
            <a:r>
              <a:rPr lang="pt-BR" sz="2400" i="1" dirty="0"/>
              <a:t> </a:t>
            </a:r>
            <a:r>
              <a:rPr lang="pt-BR" sz="2400" i="1" dirty="0" err="1"/>
              <a:t>mai</a:t>
            </a:r>
            <a:r>
              <a:rPr lang="pt-BR" sz="2400" i="1" dirty="0"/>
              <a:t> </a:t>
            </a:r>
            <a:r>
              <a:rPr lang="pt-BR" sz="2400" i="1" dirty="0" err="1"/>
              <a:t>pásport</a:t>
            </a:r>
            <a:br>
              <a:rPr lang="pt-BR" sz="2400" dirty="0"/>
            </a:br>
            <a:r>
              <a:rPr lang="pt-BR" sz="2400" dirty="0"/>
              <a:t>Perdi meu passaporte.</a:t>
            </a:r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8075B8-CC2A-BE70-EB6B-B0905D72DD05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Emergências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F4C5A6B-BB08-3DAE-86C4-DCCA0E35A67C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030B45-5DA1-5E3A-AEEF-85BBAD01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A541F2-6CA5-473E-0948-AD5EB2F6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27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9A077-E231-0249-D052-A4491191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4A9B29-1045-74E0-8684-0919C6ADF25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4C1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1BD6B4-FFB9-FC22-50AC-B098872F709B}"/>
              </a:ext>
            </a:extLst>
          </p:cNvPr>
          <p:cNvSpPr txBox="1"/>
          <p:nvPr/>
        </p:nvSpPr>
        <p:spPr>
          <a:xfrm>
            <a:off x="1227705" y="5702568"/>
            <a:ext cx="7218816" cy="132343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0" dirty="0">
                <a:latin typeface="Impact" panose="020B0806030902050204" pitchFamily="34" charset="0"/>
              </a:rPr>
              <a:t>Agradecimentos</a:t>
            </a:r>
            <a:endParaRPr kumimoji="0" lang="pt-BR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A02F0E7-E275-5907-B656-8921DBDA8734}"/>
              </a:ext>
            </a:extLst>
          </p:cNvPr>
          <p:cNvSpPr/>
          <p:nvPr/>
        </p:nvSpPr>
        <p:spPr>
          <a:xfrm>
            <a:off x="-3" y="8549400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4C2AAE-74F6-5995-F03E-3D1788EFA989}"/>
              </a:ext>
            </a:extLst>
          </p:cNvPr>
          <p:cNvSpPr/>
          <p:nvPr/>
        </p:nvSpPr>
        <p:spPr>
          <a:xfrm>
            <a:off x="-3" y="3627695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61627A-EDD7-5A0F-D2FB-22312E2D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E2CCB21-B5AC-0DFC-4139-D922DA8E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231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FFE5-991A-B5CB-52B6-0908EB5E5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5B4BA8-26C8-3AFC-7FBF-686955B82E9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4C1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1755AA4-8589-9EDF-C415-F8DE1FAD0B03}"/>
              </a:ext>
            </a:extLst>
          </p:cNvPr>
          <p:cNvSpPr txBox="1"/>
          <p:nvPr/>
        </p:nvSpPr>
        <p:spPr>
          <a:xfrm>
            <a:off x="2079171" y="6685555"/>
            <a:ext cx="5442857" cy="120032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No Aeroporto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66B487-BAD9-1450-2CA7-759D977A8461}"/>
              </a:ext>
            </a:extLst>
          </p:cNvPr>
          <p:cNvSpPr txBox="1"/>
          <p:nvPr/>
        </p:nvSpPr>
        <p:spPr>
          <a:xfrm>
            <a:off x="2079170" y="1088314"/>
            <a:ext cx="5442857" cy="450892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700" b="1" i="0" u="none" strike="noStrike" kern="1200" cap="none" spc="0" normalizeH="0" baseline="0" noProof="0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732F3A1-9C23-73E0-B7D8-ADE104869F08}"/>
              </a:ext>
            </a:extLst>
          </p:cNvPr>
          <p:cNvSpPr/>
          <p:nvPr/>
        </p:nvSpPr>
        <p:spPr>
          <a:xfrm>
            <a:off x="0" y="9348754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9BD12DF-647E-AE59-5A5A-5DF9D94F4984}"/>
              </a:ext>
            </a:extLst>
          </p:cNvPr>
          <p:cNvSpPr/>
          <p:nvPr/>
        </p:nvSpPr>
        <p:spPr>
          <a:xfrm>
            <a:off x="0" y="6109638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85E641-0B95-EA0C-19F4-8EDD6974AF80}"/>
              </a:ext>
            </a:extLst>
          </p:cNvPr>
          <p:cNvSpPr txBox="1"/>
          <p:nvPr/>
        </p:nvSpPr>
        <p:spPr>
          <a:xfrm>
            <a:off x="1012371" y="7862384"/>
            <a:ext cx="757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Do check-in ao embarque, fale com segurança.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52421E3-E18A-1189-6E16-A19AF9C6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206E3CF-2179-2330-1752-D70497F7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4063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0015-5AD3-4C89-9D04-A0D18BC4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BCAAB7-1A8E-0B02-ED6F-11918058FA2B}"/>
              </a:ext>
            </a:extLst>
          </p:cNvPr>
          <p:cNvSpPr txBox="1"/>
          <p:nvPr/>
        </p:nvSpPr>
        <p:spPr>
          <a:xfrm>
            <a:off x="1065942" y="2024743"/>
            <a:ext cx="757645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Muito obrigada por escolher este material e por permitir que ele faça parte da sua jornada no inglês. Aprender um novo idioma pode parecer desafiador, mas cada passo que você deu até aqui já demonstra coragem, dedicação e vontade de crescer.</a:t>
            </a:r>
          </a:p>
          <a:p>
            <a:r>
              <a:rPr lang="pt-BR" sz="2400" dirty="0"/>
              <a:t>Espero que este guia tenha deixado sua viagem mais leve, prática e confiante — e que você leve consigo não só frases e vocabulário, mas também a certeza de que você </a:t>
            </a:r>
            <a:r>
              <a:rPr lang="pt-BR" sz="2400" i="1" dirty="0"/>
              <a:t>é capaz</a:t>
            </a:r>
            <a:r>
              <a:rPr lang="pt-BR" sz="2400" dirty="0"/>
              <a:t>.</a:t>
            </a:r>
          </a:p>
          <a:p>
            <a:r>
              <a:rPr lang="pt-BR" sz="2400" dirty="0"/>
              <a:t>Desejo a você muito sucesso, boas experiências e momentos incríveis pelo mundo.</a:t>
            </a:r>
            <a:br>
              <a:rPr lang="pt-BR" sz="2400" dirty="0"/>
            </a:br>
            <a:r>
              <a:rPr lang="pt-BR" sz="2400" dirty="0"/>
              <a:t>E lembre-se: sempre que precisar, você pode voltar a este material… ele viaja com você. ✈️💙</a:t>
            </a:r>
          </a:p>
          <a:p>
            <a:r>
              <a:rPr lang="pt-BR" sz="2400" dirty="0"/>
              <a:t>Boa jornada e continue acreditando no seu potencial!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DAF425-0D98-5F8E-4EE8-AAEF1D5C3DE2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72A8FA-0AFC-BC8E-AE9A-30E6C1E4EE49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4C25DE-3466-ED5A-5A46-405C47D9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B7DDF5-EED3-E378-D290-937776B2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30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CAB3A13-A835-94EF-DCC8-ECF90800A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93" y="5894511"/>
            <a:ext cx="3895725" cy="5810250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7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638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C93BA-00B4-10DB-9EAA-0DF1DA08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F0783E9-F50F-E520-D4BE-D7442BDA5344}"/>
              </a:ext>
            </a:extLst>
          </p:cNvPr>
          <p:cNvSpPr txBox="1"/>
          <p:nvPr/>
        </p:nvSpPr>
        <p:spPr>
          <a:xfrm>
            <a:off x="1065942" y="1676400"/>
            <a:ext cx="757645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Este PDF foi construído juntamente com IA (CHATGPT), como parte do projeto "Criando um Ebook com ChatGPT &amp; </a:t>
            </a:r>
            <a:r>
              <a:rPr lang="pt-BR" sz="2400" dirty="0" err="1"/>
              <a:t>MidJourney</a:t>
            </a:r>
            <a:r>
              <a:rPr lang="pt-BR" sz="2400" dirty="0"/>
              <a:t> do </a:t>
            </a:r>
            <a:r>
              <a:rPr lang="pt-BR" sz="2400" dirty="0" err="1"/>
              <a:t>Bootcamp</a:t>
            </a:r>
            <a:r>
              <a:rPr lang="pt-BR" sz="2400" dirty="0"/>
              <a:t> Universia - Fundamentos da IA Generativa.</a:t>
            </a:r>
          </a:p>
          <a:p>
            <a:r>
              <a:rPr lang="pt-BR" sz="2400" dirty="0"/>
              <a:t>Gostaria de agradecer a Universia e a DIO por fornecer este conteúdo que certamente será de grande impacto positivo na minha vida profissional</a:t>
            </a:r>
          </a:p>
          <a:p>
            <a:r>
              <a:rPr lang="pt-BR" sz="2400" dirty="0"/>
              <a:t>Gostaria de agradecer também ao professor Felipe Aguiar pelas aulas ministradas e pelo conteúdo de qualidade prestado, de forma didática, de fácil compreensão e com toda atenção aos detalhes.</a:t>
            </a:r>
          </a:p>
          <a:p>
            <a:endParaRPr lang="pt-BR" sz="2400" dirty="0"/>
          </a:p>
          <a:p>
            <a:r>
              <a:rPr lang="pt-BR" sz="2400" dirty="0"/>
              <a:t>Atenciosamente,</a:t>
            </a:r>
          </a:p>
          <a:p>
            <a:endParaRPr lang="pt-BR" sz="2400" dirty="0"/>
          </a:p>
          <a:p>
            <a:r>
              <a:rPr lang="pt-BR" sz="2400" b="1" i="1" dirty="0"/>
              <a:t>Júlia Conceição Coelho</a:t>
            </a:r>
          </a:p>
          <a:p>
            <a:endParaRPr lang="pt-BR" sz="2400" b="1" i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A6B7FB-B32D-7999-3EC2-8D36F3422C41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Aos Mestres, Meu Obrigada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893936-2445-01EA-C66A-392A0B2E9125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771506-C73F-6D3E-569C-6E94F0AE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1ADA04-1F01-DA4C-6898-1DC4C688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31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23F3DE-FBB9-49C1-CC69-DCC6536327A0}"/>
              </a:ext>
            </a:extLst>
          </p:cNvPr>
          <p:cNvSpPr/>
          <p:nvPr/>
        </p:nvSpPr>
        <p:spPr>
          <a:xfrm>
            <a:off x="1065942" y="8164286"/>
            <a:ext cx="7576457" cy="2351314"/>
          </a:xfrm>
          <a:prstGeom prst="rect">
            <a:avLst/>
          </a:prstGeom>
          <a:solidFill>
            <a:srgbClr val="94C1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E0EF78-A4EE-8569-5476-C3080392116E}"/>
              </a:ext>
            </a:extLst>
          </p:cNvPr>
          <p:cNvSpPr txBox="1"/>
          <p:nvPr/>
        </p:nvSpPr>
        <p:spPr>
          <a:xfrm>
            <a:off x="4985656" y="9063730"/>
            <a:ext cx="668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hlinkClick r:id="rId2"/>
              </a:rPr>
              <a:t>Meu LinkedIn</a:t>
            </a:r>
            <a:endParaRPr lang="pt-BR" sz="4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2837626-388C-0D85-DECC-2B57E101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46" y="8425543"/>
            <a:ext cx="2174581" cy="17603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9310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0CE0A-FE4C-7D9A-28A2-EDCF16463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AA38BC8-0988-91A2-9767-66FA44739E30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Aeroporto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AACAB07-1A2B-48C6-9B5B-151AB6337B46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E415CC-D734-4886-FD0B-DBFF78D9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AFD647-F39D-6A0B-125D-790E4DCE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4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8FCF86-07C4-F35C-B5E3-6927BCBD4446}"/>
              </a:ext>
            </a:extLst>
          </p:cNvPr>
          <p:cNvSpPr txBox="1"/>
          <p:nvPr/>
        </p:nvSpPr>
        <p:spPr>
          <a:xfrm>
            <a:off x="921942" y="2405325"/>
            <a:ext cx="7720457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1.Vocabulário Essencial</a:t>
            </a:r>
          </a:p>
          <a:p>
            <a:r>
              <a:rPr lang="pt-BR" sz="2400" b="1" dirty="0" err="1"/>
              <a:t>arrival</a:t>
            </a:r>
            <a:r>
              <a:rPr lang="pt-BR" sz="2400" dirty="0"/>
              <a:t> — chegada </a:t>
            </a:r>
            <a:r>
              <a:rPr lang="pt-BR" sz="2400" i="1" dirty="0"/>
              <a:t>(</a:t>
            </a:r>
            <a:r>
              <a:rPr lang="pt-BR" sz="2400" i="1" dirty="0" err="1"/>
              <a:t>arráivâl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departure</a:t>
            </a:r>
            <a:r>
              <a:rPr lang="pt-BR" sz="2400" dirty="0"/>
              <a:t> — partida </a:t>
            </a:r>
            <a:r>
              <a:rPr lang="pt-BR" sz="2400" i="1" dirty="0"/>
              <a:t>(</a:t>
            </a:r>
            <a:r>
              <a:rPr lang="pt-BR" sz="2400" i="1" dirty="0" err="1"/>
              <a:t>dipártcher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úteis</a:t>
            </a:r>
          </a:p>
          <a:p>
            <a:r>
              <a:rPr lang="pt-BR" sz="2400" b="1" dirty="0"/>
              <a:t>Where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departure</a:t>
            </a:r>
            <a:r>
              <a:rPr lang="pt-BR" sz="2400" b="1" dirty="0"/>
              <a:t> </a:t>
            </a:r>
            <a:r>
              <a:rPr lang="pt-BR" sz="2400" b="1" dirty="0" err="1"/>
              <a:t>area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Onde fica a área de embarque?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uérr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dê </a:t>
            </a:r>
            <a:r>
              <a:rPr lang="pt-BR" sz="2400" i="1" dirty="0" err="1"/>
              <a:t>dipártcher</a:t>
            </a:r>
            <a:r>
              <a:rPr lang="pt-BR" sz="2400" i="1" dirty="0"/>
              <a:t> </a:t>
            </a:r>
            <a:r>
              <a:rPr lang="pt-BR" sz="2400" i="1" dirty="0" err="1"/>
              <a:t>éria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Where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arrival</a:t>
            </a:r>
            <a:r>
              <a:rPr lang="pt-BR" sz="2400" b="1" dirty="0"/>
              <a:t> </a:t>
            </a:r>
            <a:r>
              <a:rPr lang="pt-BR" sz="2400" b="1" dirty="0" err="1"/>
              <a:t>area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Onde fica a área de desembarque?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uérr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dê </a:t>
            </a:r>
            <a:r>
              <a:rPr lang="pt-BR" sz="2400" i="1" dirty="0" err="1"/>
              <a:t>arráivâl</a:t>
            </a:r>
            <a:r>
              <a:rPr lang="pt-BR" sz="2400" i="1" dirty="0"/>
              <a:t> </a:t>
            </a:r>
            <a:r>
              <a:rPr lang="pt-BR" sz="2400" i="1" dirty="0" err="1"/>
              <a:t>éria</a:t>
            </a:r>
            <a:r>
              <a:rPr lang="pt-BR" sz="2400" i="1" dirty="0"/>
              <a:t>)</a:t>
            </a:r>
          </a:p>
          <a:p>
            <a:endParaRPr lang="pt-BR" sz="2400" dirty="0"/>
          </a:p>
          <a:p>
            <a:r>
              <a:rPr lang="pt-BR" sz="2400" b="1" dirty="0"/>
              <a:t>2. Check-in</a:t>
            </a:r>
          </a:p>
          <a:p>
            <a:r>
              <a:rPr lang="pt-BR" sz="2400" b="1" dirty="0"/>
              <a:t>check-in </a:t>
            </a:r>
            <a:r>
              <a:rPr lang="pt-BR" sz="2400" b="1" dirty="0" err="1"/>
              <a:t>counter</a:t>
            </a:r>
            <a:r>
              <a:rPr lang="pt-BR" sz="2400" dirty="0"/>
              <a:t> — balcão de check-in </a:t>
            </a:r>
            <a:r>
              <a:rPr lang="pt-BR" sz="2400" i="1" dirty="0"/>
              <a:t>(</a:t>
            </a:r>
            <a:r>
              <a:rPr lang="pt-BR" sz="2400" i="1" dirty="0" err="1"/>
              <a:t>tchék-ín</a:t>
            </a:r>
            <a:r>
              <a:rPr lang="pt-BR" sz="2400" i="1" dirty="0"/>
              <a:t> </a:t>
            </a:r>
            <a:r>
              <a:rPr lang="pt-BR" sz="2400" i="1" dirty="0" err="1"/>
              <a:t>cáunter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passport</a:t>
            </a:r>
            <a:r>
              <a:rPr lang="pt-BR" sz="2400" dirty="0"/>
              <a:t> — passaporte </a:t>
            </a:r>
            <a:r>
              <a:rPr lang="pt-BR" sz="2400" i="1" dirty="0"/>
              <a:t>(</a:t>
            </a:r>
            <a:r>
              <a:rPr lang="pt-BR" sz="2400" i="1" dirty="0" err="1"/>
              <a:t>pássport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boarding</a:t>
            </a:r>
            <a:r>
              <a:rPr lang="pt-BR" sz="2400" b="1" dirty="0"/>
              <a:t> </a:t>
            </a:r>
            <a:r>
              <a:rPr lang="pt-BR" sz="2400" b="1" dirty="0" err="1"/>
              <a:t>pass</a:t>
            </a:r>
            <a:r>
              <a:rPr lang="pt-BR" sz="2400" dirty="0"/>
              <a:t> — cartão de embarque </a:t>
            </a:r>
            <a:r>
              <a:rPr lang="pt-BR" sz="2400" i="1" dirty="0"/>
              <a:t>(</a:t>
            </a:r>
            <a:r>
              <a:rPr lang="pt-BR" sz="2400" i="1" dirty="0" err="1"/>
              <a:t>bórdin</a:t>
            </a:r>
            <a:r>
              <a:rPr lang="pt-BR" sz="2400" i="1" dirty="0"/>
              <a:t> pés)</a:t>
            </a:r>
            <a:endParaRPr lang="pt-BR" sz="2400" dirty="0"/>
          </a:p>
          <a:p>
            <a:r>
              <a:rPr lang="pt-BR" sz="2400" b="1" dirty="0"/>
              <a:t>Frases úteis</a:t>
            </a:r>
          </a:p>
          <a:p>
            <a:r>
              <a:rPr lang="pt-BR" sz="2400" b="1" dirty="0"/>
              <a:t>Where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check-in </a:t>
            </a:r>
            <a:r>
              <a:rPr lang="pt-BR" sz="2400" b="1" dirty="0" err="1"/>
              <a:t>counter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Onde fica o balcão de check-in?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uérr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dê </a:t>
            </a:r>
            <a:r>
              <a:rPr lang="pt-BR" sz="2400" i="1" dirty="0" err="1"/>
              <a:t>tchék-ín</a:t>
            </a:r>
            <a:r>
              <a:rPr lang="pt-BR" sz="2400" i="1" dirty="0"/>
              <a:t> </a:t>
            </a:r>
            <a:r>
              <a:rPr lang="pt-BR" sz="2400" i="1" dirty="0" err="1"/>
              <a:t>cáunter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Here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my</a:t>
            </a:r>
            <a:r>
              <a:rPr lang="pt-BR" sz="2400" b="1" dirty="0"/>
              <a:t> </a:t>
            </a:r>
            <a:r>
              <a:rPr lang="pt-BR" sz="2400" b="1" dirty="0" err="1"/>
              <a:t>passport</a:t>
            </a:r>
            <a:r>
              <a:rPr lang="pt-BR" sz="2400" b="1" dirty="0"/>
              <a:t>.</a:t>
            </a:r>
            <a:br>
              <a:rPr lang="pt-BR" sz="2400" dirty="0"/>
            </a:br>
            <a:r>
              <a:rPr lang="pt-BR" sz="2400" dirty="0"/>
              <a:t>Aqui está meu passaporte.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ríer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mái</a:t>
            </a:r>
            <a:r>
              <a:rPr lang="pt-BR" sz="2400" i="1" dirty="0"/>
              <a:t> </a:t>
            </a:r>
            <a:r>
              <a:rPr lang="pt-BR" sz="2400" i="1" dirty="0" err="1"/>
              <a:t>pássport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I </a:t>
            </a:r>
            <a:r>
              <a:rPr lang="pt-BR" sz="2400" b="1" dirty="0" err="1"/>
              <a:t>need</a:t>
            </a:r>
            <a:r>
              <a:rPr lang="pt-BR" sz="2400" b="1" dirty="0"/>
              <a:t> </a:t>
            </a:r>
            <a:r>
              <a:rPr lang="pt-BR" sz="2400" b="1" dirty="0" err="1"/>
              <a:t>my</a:t>
            </a:r>
            <a:r>
              <a:rPr lang="pt-BR" sz="2400" b="1" dirty="0"/>
              <a:t> </a:t>
            </a:r>
            <a:r>
              <a:rPr lang="pt-BR" sz="2400" b="1" dirty="0" err="1"/>
              <a:t>boarding</a:t>
            </a:r>
            <a:r>
              <a:rPr lang="pt-BR" sz="2400" b="1" dirty="0"/>
              <a:t> pass.</a:t>
            </a:r>
            <a:br>
              <a:rPr lang="pt-BR" sz="2400" dirty="0"/>
            </a:br>
            <a:r>
              <a:rPr lang="pt-BR" sz="2400" dirty="0"/>
              <a:t>Preciso do meu cartão de embarque.</a:t>
            </a:r>
            <a:br>
              <a:rPr lang="pt-BR" sz="2400" dirty="0"/>
            </a:br>
            <a:r>
              <a:rPr lang="pt-BR" sz="2400" i="1" dirty="0"/>
              <a:t>(ai </a:t>
            </a:r>
            <a:r>
              <a:rPr lang="pt-BR" sz="2400" i="1" dirty="0" err="1"/>
              <a:t>níid</a:t>
            </a:r>
            <a:r>
              <a:rPr lang="pt-BR" sz="2400" i="1" dirty="0"/>
              <a:t> </a:t>
            </a:r>
            <a:r>
              <a:rPr lang="pt-BR" sz="2400" i="1" dirty="0" err="1"/>
              <a:t>mái</a:t>
            </a:r>
            <a:r>
              <a:rPr lang="pt-BR" sz="2400" i="1" dirty="0"/>
              <a:t> </a:t>
            </a:r>
            <a:r>
              <a:rPr lang="pt-BR" sz="2400" i="1" dirty="0" err="1"/>
              <a:t>bórdin</a:t>
            </a:r>
            <a:r>
              <a:rPr lang="pt-BR" sz="2400" i="1" dirty="0"/>
              <a:t> pés)</a:t>
            </a:r>
          </a:p>
          <a:p>
            <a:endParaRPr lang="pt-BR" sz="2400" dirty="0"/>
          </a:p>
          <a:p>
            <a:pPr algn="just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53BF1A-5C81-AEBA-A108-953E96411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06" y="918895"/>
            <a:ext cx="3485812" cy="51931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794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A414F-EFE1-91D1-4C90-E575C08C4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902A833-688B-CC09-A269-7F0782464125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Aeroporto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82D58D-2B59-7F69-2B73-572AF9F882F1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1203EC-A2F4-1ED6-AB23-5D0BF02E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8BB5E4-63F4-232D-98B1-56E1DE88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5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140A11-109E-CE7D-4638-842BE71E76B6}"/>
              </a:ext>
            </a:extLst>
          </p:cNvPr>
          <p:cNvSpPr txBox="1"/>
          <p:nvPr/>
        </p:nvSpPr>
        <p:spPr>
          <a:xfrm>
            <a:off x="1065942" y="1902530"/>
            <a:ext cx="7720457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3. Bagagem</a:t>
            </a:r>
          </a:p>
          <a:p>
            <a:pPr algn="just"/>
            <a:r>
              <a:rPr lang="pt-BR" sz="2400" b="1" dirty="0"/>
              <a:t>Vocabulário Essencial</a:t>
            </a:r>
          </a:p>
          <a:p>
            <a:pPr algn="just"/>
            <a:r>
              <a:rPr lang="pt-BR" sz="2400" b="1" dirty="0" err="1"/>
              <a:t>carry-on</a:t>
            </a:r>
            <a:r>
              <a:rPr lang="pt-BR" sz="2400" dirty="0"/>
              <a:t> — bagagem de mão </a:t>
            </a:r>
            <a:r>
              <a:rPr lang="pt-BR" sz="2400" i="1" dirty="0"/>
              <a:t>(</a:t>
            </a:r>
            <a:r>
              <a:rPr lang="pt-BR" sz="2400" i="1" dirty="0" err="1"/>
              <a:t>quérrion</a:t>
            </a:r>
            <a:r>
              <a:rPr lang="pt-BR" sz="2400" i="1" dirty="0"/>
              <a:t>)</a:t>
            </a:r>
            <a:endParaRPr lang="pt-BR" sz="2400" dirty="0"/>
          </a:p>
          <a:p>
            <a:pPr algn="just"/>
            <a:r>
              <a:rPr lang="pt-BR" sz="2400" b="1" dirty="0" err="1"/>
              <a:t>baggage</a:t>
            </a:r>
            <a:r>
              <a:rPr lang="pt-BR" sz="2400" b="1" dirty="0"/>
              <a:t> </a:t>
            </a:r>
            <a:r>
              <a:rPr lang="pt-BR" sz="2400" b="1" dirty="0" err="1"/>
              <a:t>claim</a:t>
            </a:r>
            <a:r>
              <a:rPr lang="pt-BR" sz="2400" dirty="0"/>
              <a:t> — esteira de bagagem </a:t>
            </a:r>
            <a:r>
              <a:rPr lang="pt-BR" sz="2400" i="1" dirty="0"/>
              <a:t>(</a:t>
            </a:r>
            <a:r>
              <a:rPr lang="pt-BR" sz="2400" i="1" dirty="0" err="1"/>
              <a:t>béguidj</a:t>
            </a:r>
            <a:r>
              <a:rPr lang="pt-BR" sz="2400" i="1" dirty="0"/>
              <a:t> </a:t>
            </a:r>
            <a:r>
              <a:rPr lang="pt-BR" sz="2400" i="1" dirty="0" err="1"/>
              <a:t>cléim</a:t>
            </a:r>
            <a:r>
              <a:rPr lang="pt-BR" sz="2400" i="1" dirty="0"/>
              <a:t>)</a:t>
            </a:r>
            <a:endParaRPr lang="pt-BR" sz="2400" dirty="0"/>
          </a:p>
          <a:p>
            <a:pPr algn="just"/>
            <a:r>
              <a:rPr lang="pt-BR" sz="2400" b="1" dirty="0"/>
              <a:t>Frases úteis</a:t>
            </a:r>
          </a:p>
          <a:p>
            <a:pPr algn="just"/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this</a:t>
            </a:r>
            <a:r>
              <a:rPr lang="pt-BR" sz="2400" b="1" dirty="0"/>
              <a:t> </a:t>
            </a:r>
            <a:r>
              <a:rPr lang="pt-BR" sz="2400" b="1" dirty="0" err="1"/>
              <a:t>allowed</a:t>
            </a:r>
            <a:r>
              <a:rPr lang="pt-BR" sz="2400" b="1" dirty="0"/>
              <a:t> in </a:t>
            </a:r>
            <a:r>
              <a:rPr lang="pt-BR" sz="2400" b="1" dirty="0" err="1"/>
              <a:t>my</a:t>
            </a:r>
            <a:r>
              <a:rPr lang="pt-BR" sz="2400" b="1" dirty="0"/>
              <a:t> </a:t>
            </a:r>
            <a:r>
              <a:rPr lang="pt-BR" sz="2400" b="1" dirty="0" err="1"/>
              <a:t>carry-on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Isso é permitido na bagagem de mão?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dís</a:t>
            </a:r>
            <a:r>
              <a:rPr lang="pt-BR" sz="2400" i="1" dirty="0"/>
              <a:t> </a:t>
            </a:r>
            <a:r>
              <a:rPr lang="pt-BR" sz="2400" i="1" dirty="0" err="1"/>
              <a:t>aláud</a:t>
            </a:r>
            <a:r>
              <a:rPr lang="pt-BR" sz="2400" i="1" dirty="0"/>
              <a:t> in </a:t>
            </a:r>
            <a:r>
              <a:rPr lang="pt-BR" sz="2400" i="1" dirty="0" err="1"/>
              <a:t>mái</a:t>
            </a:r>
            <a:r>
              <a:rPr lang="pt-BR" sz="2400" i="1" dirty="0"/>
              <a:t> </a:t>
            </a:r>
            <a:r>
              <a:rPr lang="pt-BR" sz="2400" i="1" dirty="0" err="1"/>
              <a:t>quérrion</a:t>
            </a:r>
            <a:r>
              <a:rPr lang="pt-BR" sz="2400" i="1" dirty="0"/>
              <a:t>)</a:t>
            </a:r>
            <a:endParaRPr lang="pt-BR" sz="2400" dirty="0"/>
          </a:p>
          <a:p>
            <a:pPr algn="just"/>
            <a:r>
              <a:rPr lang="pt-BR" sz="2400" b="1" dirty="0"/>
              <a:t>Where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baggage</a:t>
            </a:r>
            <a:r>
              <a:rPr lang="pt-BR" sz="2400" b="1" dirty="0"/>
              <a:t> </a:t>
            </a:r>
            <a:r>
              <a:rPr lang="pt-BR" sz="2400" b="1" dirty="0" err="1"/>
              <a:t>claim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Onde fica a esteira de bagagem?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uérr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dê </a:t>
            </a:r>
            <a:r>
              <a:rPr lang="pt-BR" sz="2400" i="1" dirty="0" err="1"/>
              <a:t>béguidj</a:t>
            </a:r>
            <a:r>
              <a:rPr lang="pt-BR" sz="2400" i="1" dirty="0"/>
              <a:t> </a:t>
            </a:r>
            <a:r>
              <a:rPr lang="pt-BR" sz="2400" i="1" dirty="0" err="1"/>
              <a:t>cléim</a:t>
            </a:r>
            <a:r>
              <a:rPr lang="pt-BR" sz="2400" i="1" dirty="0"/>
              <a:t>)</a:t>
            </a:r>
            <a:endParaRPr lang="pt-BR" sz="2400" dirty="0"/>
          </a:p>
          <a:p>
            <a:pPr algn="just"/>
            <a:br>
              <a:rPr lang="pt-BR" sz="2400" dirty="0"/>
            </a:br>
            <a:endParaRPr lang="pt-BR" sz="2400" dirty="0"/>
          </a:p>
          <a:p>
            <a:pPr algn="just"/>
            <a:r>
              <a:rPr lang="pt-BR" sz="2400" b="1" dirty="0"/>
              <a:t>4. Segurança (Security Checkpoint)</a:t>
            </a:r>
          </a:p>
          <a:p>
            <a:pPr algn="just"/>
            <a:r>
              <a:rPr lang="pt-BR" sz="2400" b="1" dirty="0"/>
              <a:t>Vocabulário Essencial</a:t>
            </a:r>
          </a:p>
          <a:p>
            <a:pPr algn="just"/>
            <a:r>
              <a:rPr lang="pt-BR" sz="2400" b="1" dirty="0" err="1"/>
              <a:t>security</a:t>
            </a:r>
            <a:r>
              <a:rPr lang="pt-BR" sz="2400" b="1" dirty="0"/>
              <a:t> checkpoint</a:t>
            </a:r>
            <a:r>
              <a:rPr lang="pt-BR" sz="2400" dirty="0"/>
              <a:t> — controle de segurança </a:t>
            </a:r>
            <a:r>
              <a:rPr lang="pt-BR" sz="2400" i="1" dirty="0"/>
              <a:t>(</a:t>
            </a:r>
            <a:r>
              <a:rPr lang="pt-BR" sz="2400" i="1" dirty="0" err="1"/>
              <a:t>sekiúriti</a:t>
            </a:r>
            <a:r>
              <a:rPr lang="pt-BR" sz="2400" i="1" dirty="0"/>
              <a:t> </a:t>
            </a:r>
            <a:r>
              <a:rPr lang="pt-BR" sz="2400" i="1" dirty="0" err="1"/>
              <a:t>tchék-poínt</a:t>
            </a:r>
            <a:r>
              <a:rPr lang="pt-BR" sz="2400" i="1" dirty="0"/>
              <a:t>)</a:t>
            </a:r>
            <a:endParaRPr lang="pt-BR" sz="2400" dirty="0"/>
          </a:p>
          <a:p>
            <a:pPr algn="just"/>
            <a:r>
              <a:rPr lang="pt-BR" sz="2400" b="1" dirty="0" err="1"/>
              <a:t>forms</a:t>
            </a:r>
            <a:r>
              <a:rPr lang="pt-BR" sz="2400" dirty="0"/>
              <a:t> — formulários </a:t>
            </a:r>
            <a:r>
              <a:rPr lang="pt-BR" sz="2400" i="1" dirty="0"/>
              <a:t>(</a:t>
            </a:r>
            <a:r>
              <a:rPr lang="pt-BR" sz="2400" i="1" dirty="0" err="1"/>
              <a:t>fórms</a:t>
            </a:r>
            <a:r>
              <a:rPr lang="pt-BR" sz="2400" i="1" dirty="0"/>
              <a:t>)</a:t>
            </a:r>
            <a:endParaRPr lang="pt-BR" sz="2400" dirty="0"/>
          </a:p>
          <a:p>
            <a:pPr algn="just"/>
            <a:r>
              <a:rPr lang="pt-BR" sz="2400" b="1" dirty="0"/>
              <a:t>Frases úteis</a:t>
            </a:r>
          </a:p>
          <a:p>
            <a:pPr algn="just"/>
            <a:r>
              <a:rPr lang="pt-BR" sz="2400" b="1" dirty="0"/>
              <a:t>Where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security</a:t>
            </a:r>
            <a:r>
              <a:rPr lang="pt-BR" sz="2400" b="1" dirty="0"/>
              <a:t> checkpoint?</a:t>
            </a:r>
            <a:br>
              <a:rPr lang="pt-BR" sz="2400" dirty="0"/>
            </a:br>
            <a:r>
              <a:rPr lang="pt-BR" sz="2400" dirty="0"/>
              <a:t>Onde é o controle de segurança?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uérr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dê </a:t>
            </a:r>
            <a:r>
              <a:rPr lang="pt-BR" sz="2400" i="1" dirty="0" err="1"/>
              <a:t>sekiúriti</a:t>
            </a:r>
            <a:r>
              <a:rPr lang="pt-BR" sz="2400" i="1" dirty="0"/>
              <a:t> </a:t>
            </a:r>
            <a:r>
              <a:rPr lang="pt-BR" sz="2400" i="1" dirty="0" err="1"/>
              <a:t>tchék-poínt</a:t>
            </a:r>
            <a:r>
              <a:rPr lang="pt-BR" sz="2400" i="1" dirty="0"/>
              <a:t>)</a:t>
            </a:r>
            <a:endParaRPr lang="pt-BR" sz="2400" dirty="0"/>
          </a:p>
          <a:p>
            <a:pPr algn="just"/>
            <a:r>
              <a:rPr lang="pt-BR" sz="2400" b="1" dirty="0"/>
              <a:t>Do I </a:t>
            </a:r>
            <a:r>
              <a:rPr lang="pt-BR" sz="2400" b="1" dirty="0" err="1"/>
              <a:t>need</a:t>
            </a:r>
            <a:r>
              <a:rPr lang="pt-BR" sz="2400" b="1" dirty="0"/>
              <a:t> </a:t>
            </a:r>
            <a:r>
              <a:rPr lang="pt-BR" sz="2400" b="1" dirty="0" err="1"/>
              <a:t>to</a:t>
            </a:r>
            <a:r>
              <a:rPr lang="pt-BR" sz="2400" b="1" dirty="0"/>
              <a:t> </a:t>
            </a:r>
            <a:r>
              <a:rPr lang="pt-BR" sz="2400" b="1" dirty="0" err="1"/>
              <a:t>fill</a:t>
            </a:r>
            <a:r>
              <a:rPr lang="pt-BR" sz="2400" b="1" dirty="0"/>
              <a:t> out </a:t>
            </a:r>
            <a:r>
              <a:rPr lang="pt-BR" sz="2400" b="1" dirty="0" err="1"/>
              <a:t>any</a:t>
            </a:r>
            <a:r>
              <a:rPr lang="pt-BR" sz="2400" b="1" dirty="0"/>
              <a:t> </a:t>
            </a:r>
            <a:r>
              <a:rPr lang="pt-BR" sz="2400" b="1" dirty="0" err="1"/>
              <a:t>forms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Preciso preencher algum formulário?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du</a:t>
            </a:r>
            <a:r>
              <a:rPr lang="pt-BR" sz="2400" i="1" dirty="0"/>
              <a:t> ai </a:t>
            </a:r>
            <a:r>
              <a:rPr lang="pt-BR" sz="2400" i="1" dirty="0" err="1"/>
              <a:t>níid</a:t>
            </a:r>
            <a:r>
              <a:rPr lang="pt-BR" sz="2400" i="1" dirty="0"/>
              <a:t> </a:t>
            </a:r>
            <a:r>
              <a:rPr lang="pt-BR" sz="2400" i="1" dirty="0" err="1"/>
              <a:t>tchú</a:t>
            </a:r>
            <a:r>
              <a:rPr lang="pt-BR" sz="2400" i="1" dirty="0"/>
              <a:t> </a:t>
            </a:r>
            <a:r>
              <a:rPr lang="pt-BR" sz="2400" i="1" dirty="0" err="1"/>
              <a:t>fil</a:t>
            </a:r>
            <a:r>
              <a:rPr lang="pt-BR" sz="2400" i="1" dirty="0"/>
              <a:t> </a:t>
            </a:r>
            <a:r>
              <a:rPr lang="pt-BR" sz="2400" i="1" dirty="0" err="1"/>
              <a:t>aut</a:t>
            </a:r>
            <a:r>
              <a:rPr lang="pt-BR" sz="2400" i="1" dirty="0"/>
              <a:t> </a:t>
            </a:r>
            <a:r>
              <a:rPr lang="pt-BR" sz="2400" i="1" dirty="0" err="1"/>
              <a:t>éni</a:t>
            </a:r>
            <a:r>
              <a:rPr lang="pt-BR" sz="2400" i="1" dirty="0"/>
              <a:t> </a:t>
            </a:r>
            <a:r>
              <a:rPr lang="pt-BR" sz="2400" i="1" dirty="0" err="1"/>
              <a:t>fórms</a:t>
            </a:r>
            <a:r>
              <a:rPr lang="pt-BR" sz="2400" i="1" dirty="0"/>
              <a:t>?)</a:t>
            </a:r>
            <a:endParaRPr lang="pt-BR" sz="2400" dirty="0"/>
          </a:p>
          <a:p>
            <a:pPr algn="just"/>
            <a:br>
              <a:rPr lang="pt-BR" sz="2400" dirty="0"/>
            </a:br>
            <a:endParaRPr lang="pt-BR" sz="2400" dirty="0"/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2194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B250-515A-D2D7-7407-3E6CB4D39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97A91BB-3DB1-B8B6-1BEC-E1150A4FDC1B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Aeroporto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5D636C4-840C-5339-01E8-3D224F8410C5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789D41-949D-5A47-D957-4229E13D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2BFA8B-906D-285D-65F9-8FF0E224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6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764BDEB-3D76-3E29-EC31-E480084D8BF9}"/>
              </a:ext>
            </a:extLst>
          </p:cNvPr>
          <p:cNvSpPr txBox="1"/>
          <p:nvPr/>
        </p:nvSpPr>
        <p:spPr>
          <a:xfrm>
            <a:off x="1065942" y="2170227"/>
            <a:ext cx="7720457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Portões (Gates)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 Essencial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— portão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gueit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arrival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— portão de chegada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arráivâl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gueit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departure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— portão de embarque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dipártcher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gueit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Frases úteis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departure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 é o meu portão de embarque?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uídtch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iz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mái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dipártcher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gueit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arrival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 é o portão de chegada?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uót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iz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dê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arráivâl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gueit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i="1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pt-BR" sz="2400" b="1" dirty="0"/>
              <a:t>Ordem dos Procedimentos no Aeroporto (Guia Rápido)</a:t>
            </a:r>
          </a:p>
          <a:p>
            <a:endParaRPr lang="pt-BR" sz="2400" b="1" dirty="0"/>
          </a:p>
          <a:p>
            <a:r>
              <a:rPr lang="pt-BR" sz="2400" b="1" dirty="0" err="1"/>
              <a:t>Arrival</a:t>
            </a:r>
            <a:r>
              <a:rPr lang="pt-BR" sz="2400" b="1" dirty="0"/>
              <a:t> </a:t>
            </a:r>
            <a:r>
              <a:rPr lang="pt-BR" sz="2400" b="1" dirty="0" err="1"/>
              <a:t>at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airport</a:t>
            </a:r>
            <a:r>
              <a:rPr lang="pt-BR" sz="2400" dirty="0"/>
              <a:t> – Você chega ao aeroporto.</a:t>
            </a:r>
          </a:p>
          <a:p>
            <a:r>
              <a:rPr lang="pt-BR" sz="2400" b="1" dirty="0"/>
              <a:t>Check-in </a:t>
            </a:r>
            <a:r>
              <a:rPr lang="pt-BR" sz="2400" b="1" dirty="0" err="1"/>
              <a:t>counter</a:t>
            </a:r>
            <a:r>
              <a:rPr lang="pt-BR" sz="2400" dirty="0"/>
              <a:t> – Faz check-in, despacha malas.</a:t>
            </a:r>
          </a:p>
          <a:p>
            <a:r>
              <a:rPr lang="pt-BR" sz="2400" b="1" dirty="0"/>
              <a:t>Security checkpoint</a:t>
            </a:r>
            <a:r>
              <a:rPr lang="pt-BR" sz="2400" dirty="0"/>
              <a:t> – Passa pelo controle de segurança.</a:t>
            </a:r>
          </a:p>
          <a:p>
            <a:r>
              <a:rPr lang="pt-BR" sz="2400" b="1" dirty="0" err="1"/>
              <a:t>Departure</a:t>
            </a:r>
            <a:r>
              <a:rPr lang="pt-BR" sz="2400" b="1" dirty="0"/>
              <a:t> </a:t>
            </a:r>
            <a:r>
              <a:rPr lang="pt-BR" sz="2400" b="1" dirty="0" err="1"/>
              <a:t>gate</a:t>
            </a:r>
            <a:r>
              <a:rPr lang="pt-BR" sz="2400" dirty="0"/>
              <a:t> – Aguarda o embarque.</a:t>
            </a:r>
          </a:p>
          <a:p>
            <a:r>
              <a:rPr lang="pt-BR" sz="2400" b="1" dirty="0" err="1"/>
              <a:t>Boarding</a:t>
            </a:r>
            <a:r>
              <a:rPr lang="pt-BR" sz="2400" dirty="0"/>
              <a:t> – Embarca usando seu </a:t>
            </a:r>
            <a:r>
              <a:rPr lang="pt-BR" sz="2400" dirty="0" err="1"/>
              <a:t>boarding</a:t>
            </a:r>
            <a:r>
              <a:rPr lang="pt-BR" sz="2400" dirty="0"/>
              <a:t> pass.</a:t>
            </a:r>
          </a:p>
          <a:p>
            <a:r>
              <a:rPr lang="pt-BR" sz="2400" b="1" dirty="0" err="1"/>
              <a:t>Arrival</a:t>
            </a:r>
            <a:r>
              <a:rPr lang="pt-BR" sz="2400" b="1" dirty="0"/>
              <a:t> </a:t>
            </a:r>
            <a:r>
              <a:rPr lang="pt-BR" sz="2400" b="1" dirty="0" err="1"/>
              <a:t>gate</a:t>
            </a:r>
            <a:r>
              <a:rPr lang="pt-BR" sz="2400" dirty="0"/>
              <a:t> – Desembarca no destino.</a:t>
            </a:r>
          </a:p>
          <a:p>
            <a:r>
              <a:rPr lang="pt-BR" sz="2400" b="1" dirty="0" err="1"/>
              <a:t>Baggage</a:t>
            </a:r>
            <a:r>
              <a:rPr lang="pt-BR" sz="2400" b="1" dirty="0"/>
              <a:t> </a:t>
            </a:r>
            <a:r>
              <a:rPr lang="pt-BR" sz="2400" b="1" dirty="0" err="1"/>
              <a:t>claim</a:t>
            </a:r>
            <a:r>
              <a:rPr lang="pt-BR" sz="2400" dirty="0"/>
              <a:t> – Retira sua mala na esteira.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br>
              <a:rPr lang="pt-BR" sz="2400" dirty="0"/>
            </a:br>
            <a:endParaRPr lang="pt-BR" sz="2400" dirty="0"/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8595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5BE13-9FFD-C596-ED81-866F0E82C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396012F-DF33-08D3-1DAD-D69BEE1B9ED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4C1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7280E2-ECDE-5E25-912E-F8AC2F8A4FD6}"/>
              </a:ext>
            </a:extLst>
          </p:cNvPr>
          <p:cNvSpPr txBox="1"/>
          <p:nvPr/>
        </p:nvSpPr>
        <p:spPr>
          <a:xfrm>
            <a:off x="2079169" y="6584822"/>
            <a:ext cx="5442857" cy="132343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No Avião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80ED70-1F5E-47B6-2688-B8CEF2BF24DA}"/>
              </a:ext>
            </a:extLst>
          </p:cNvPr>
          <p:cNvSpPr txBox="1"/>
          <p:nvPr/>
        </p:nvSpPr>
        <p:spPr>
          <a:xfrm>
            <a:off x="2079170" y="1088314"/>
            <a:ext cx="5442857" cy="450892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700" b="1" i="0" u="none" strike="noStrike" kern="1200" cap="none" spc="0" normalizeH="0" baseline="0" noProof="0" dirty="0">
                <a:ln w="28575">
                  <a:solidFill>
                    <a:schemeClr val="tx1"/>
                  </a:solidFill>
                </a:ln>
                <a:solidFill>
                  <a:srgbClr val="4472C4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2792DE5-B696-FE63-40D0-4B9A761C98F1}"/>
              </a:ext>
            </a:extLst>
          </p:cNvPr>
          <p:cNvSpPr/>
          <p:nvPr/>
        </p:nvSpPr>
        <p:spPr>
          <a:xfrm>
            <a:off x="0" y="9348754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1B0DBAE-B4B4-CBC0-5FE2-B2DE9BB68D83}"/>
              </a:ext>
            </a:extLst>
          </p:cNvPr>
          <p:cNvSpPr/>
          <p:nvPr/>
        </p:nvSpPr>
        <p:spPr>
          <a:xfrm>
            <a:off x="0" y="6109638"/>
            <a:ext cx="9601200" cy="312253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3665F9-BCC7-58B1-AFE7-E94882A95E85}"/>
              </a:ext>
            </a:extLst>
          </p:cNvPr>
          <p:cNvSpPr txBox="1"/>
          <p:nvPr/>
        </p:nvSpPr>
        <p:spPr>
          <a:xfrm>
            <a:off x="1012371" y="7862384"/>
            <a:ext cx="757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Conforto nas alturas: comunique-se com a tripulação.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E59CFF-2ADB-1686-8C54-D6964AF03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718166-5DD7-1A75-3847-CB98FFD6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619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443A1-6E62-A021-790B-6C09B176A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A815768-61B4-3075-1989-47AB368EE303}"/>
              </a:ext>
            </a:extLst>
          </p:cNvPr>
          <p:cNvSpPr txBox="1"/>
          <p:nvPr/>
        </p:nvSpPr>
        <p:spPr>
          <a:xfrm>
            <a:off x="1065942" y="5784294"/>
            <a:ext cx="757645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seat</a:t>
            </a:r>
            <a:r>
              <a:rPr lang="pt-BR" sz="2400" dirty="0"/>
              <a:t> — assento </a:t>
            </a:r>
            <a:r>
              <a:rPr lang="pt-BR" sz="2400" i="1" dirty="0"/>
              <a:t>(</a:t>
            </a:r>
            <a:r>
              <a:rPr lang="pt-BR" sz="2400" i="1" dirty="0" err="1"/>
              <a:t>sít</a:t>
            </a:r>
            <a:r>
              <a:rPr lang="pt-BR" sz="2400" i="1" dirty="0"/>
              <a:t>)</a:t>
            </a:r>
          </a:p>
          <a:p>
            <a:r>
              <a:rPr lang="pt-BR" sz="2400" b="1" i="1" dirty="0" err="1"/>
              <a:t>aisle</a:t>
            </a:r>
            <a:r>
              <a:rPr lang="pt-BR" sz="2400" b="1" i="1" dirty="0"/>
              <a:t> – </a:t>
            </a:r>
            <a:r>
              <a:rPr lang="pt-BR" sz="2400" i="1" dirty="0"/>
              <a:t>corredor (</a:t>
            </a:r>
            <a:r>
              <a:rPr lang="pt-BR" sz="2400" i="1" dirty="0" err="1"/>
              <a:t>áiol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aisle</a:t>
            </a:r>
            <a:r>
              <a:rPr lang="pt-BR" sz="2400" b="1" dirty="0"/>
              <a:t> </a:t>
            </a:r>
            <a:r>
              <a:rPr lang="pt-BR" sz="2400" b="1" dirty="0" err="1"/>
              <a:t>seat</a:t>
            </a:r>
            <a:r>
              <a:rPr lang="pt-BR" sz="2400" dirty="0"/>
              <a:t> — assento do corredor </a:t>
            </a:r>
            <a:r>
              <a:rPr lang="pt-BR" sz="2400" i="1" dirty="0"/>
              <a:t>(</a:t>
            </a:r>
            <a:r>
              <a:rPr lang="pt-BR" sz="2400" i="1" dirty="0" err="1"/>
              <a:t>áiol</a:t>
            </a:r>
            <a:r>
              <a:rPr lang="pt-BR" sz="2400" i="1" dirty="0"/>
              <a:t> </a:t>
            </a:r>
            <a:r>
              <a:rPr lang="pt-BR" sz="2400" i="1" dirty="0" err="1"/>
              <a:t>sít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window</a:t>
            </a:r>
            <a:r>
              <a:rPr lang="pt-BR" sz="2400" b="1" dirty="0"/>
              <a:t> </a:t>
            </a:r>
            <a:r>
              <a:rPr lang="pt-BR" sz="2400" b="1" dirty="0" err="1"/>
              <a:t>seat</a:t>
            </a:r>
            <a:r>
              <a:rPr lang="pt-BR" sz="2400" dirty="0"/>
              <a:t> — assento da janela </a:t>
            </a:r>
            <a:r>
              <a:rPr lang="pt-BR" sz="2400" i="1" dirty="0"/>
              <a:t>(</a:t>
            </a:r>
            <a:r>
              <a:rPr lang="pt-BR" sz="2400" i="1" dirty="0" err="1"/>
              <a:t>uíndou</a:t>
            </a:r>
            <a:r>
              <a:rPr lang="pt-BR" sz="2400" i="1" dirty="0"/>
              <a:t> </a:t>
            </a:r>
            <a:r>
              <a:rPr lang="pt-BR" sz="2400" i="1" dirty="0" err="1"/>
              <a:t>sít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overhead bin/overhead </a:t>
            </a:r>
            <a:r>
              <a:rPr lang="pt-BR" sz="2400" b="1" dirty="0" err="1"/>
              <a:t>compartment</a:t>
            </a:r>
            <a:r>
              <a:rPr lang="pt-BR" sz="2400" dirty="0"/>
              <a:t> — compartimento superior </a:t>
            </a:r>
            <a:r>
              <a:rPr lang="pt-BR" sz="2400" i="1" dirty="0"/>
              <a:t>(</a:t>
            </a:r>
            <a:r>
              <a:rPr lang="pt-BR" sz="2400" i="1" dirty="0" err="1"/>
              <a:t>ôuverrédi</a:t>
            </a:r>
            <a:r>
              <a:rPr lang="pt-BR" sz="2400" i="1" dirty="0"/>
              <a:t> bin/</a:t>
            </a:r>
            <a:r>
              <a:rPr lang="pt-BR" sz="2400" i="1" dirty="0" err="1"/>
              <a:t>ôuverrédi</a:t>
            </a:r>
            <a:r>
              <a:rPr lang="pt-BR" sz="2400" i="1" dirty="0"/>
              <a:t> </a:t>
            </a:r>
            <a:r>
              <a:rPr lang="pt-BR" sz="2400" i="1" dirty="0" err="1"/>
              <a:t>compártmênt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úteis</a:t>
            </a:r>
          </a:p>
          <a:p>
            <a:r>
              <a:rPr lang="pt-BR" sz="2400" b="1" dirty="0" err="1"/>
              <a:t>Excuse</a:t>
            </a:r>
            <a:r>
              <a:rPr lang="pt-BR" sz="2400" b="1" dirty="0"/>
              <a:t> me, </a:t>
            </a:r>
            <a:r>
              <a:rPr lang="pt-BR" sz="2400" b="1" dirty="0" err="1"/>
              <a:t>this</a:t>
            </a:r>
            <a:r>
              <a:rPr lang="pt-BR" sz="2400" b="1" dirty="0"/>
              <a:t>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my</a:t>
            </a:r>
            <a:r>
              <a:rPr lang="pt-BR" sz="2400" b="1" dirty="0"/>
              <a:t> </a:t>
            </a:r>
            <a:r>
              <a:rPr lang="pt-BR" sz="2400" b="1" dirty="0" err="1"/>
              <a:t>seat</a:t>
            </a:r>
            <a:r>
              <a:rPr lang="pt-BR" sz="2400" b="1" dirty="0"/>
              <a:t>.</a:t>
            </a:r>
            <a:br>
              <a:rPr lang="pt-BR" sz="2400" dirty="0"/>
            </a:br>
            <a:r>
              <a:rPr lang="pt-BR" sz="2400" dirty="0"/>
              <a:t>Com licença, este é meu assento.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ékskiuz</a:t>
            </a:r>
            <a:r>
              <a:rPr lang="pt-BR" sz="2400" i="1" dirty="0"/>
              <a:t> mi, </a:t>
            </a:r>
            <a:r>
              <a:rPr lang="pt-BR" sz="2400" i="1" dirty="0" err="1"/>
              <a:t>dís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mái</a:t>
            </a:r>
            <a:r>
              <a:rPr lang="pt-BR" sz="2400" i="1" dirty="0"/>
              <a:t> </a:t>
            </a:r>
            <a:r>
              <a:rPr lang="pt-BR" sz="2400" i="1" dirty="0" err="1"/>
              <a:t>sít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Can</a:t>
            </a:r>
            <a:r>
              <a:rPr lang="pt-BR" sz="2400" b="1" dirty="0"/>
              <a:t> </a:t>
            </a:r>
            <a:r>
              <a:rPr lang="pt-BR" sz="2400" b="1" dirty="0" err="1"/>
              <a:t>we</a:t>
            </a:r>
            <a:r>
              <a:rPr lang="pt-BR" sz="2400" b="1" dirty="0"/>
              <a:t> swap </a:t>
            </a:r>
            <a:r>
              <a:rPr lang="pt-BR" sz="2400" b="1" dirty="0" err="1"/>
              <a:t>seats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Podemos trocar de assento?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kén</a:t>
            </a:r>
            <a:r>
              <a:rPr lang="pt-BR" sz="2400" i="1" dirty="0"/>
              <a:t> </a:t>
            </a:r>
            <a:r>
              <a:rPr lang="pt-BR" sz="2400" i="1" dirty="0" err="1"/>
              <a:t>uí</a:t>
            </a:r>
            <a:r>
              <a:rPr lang="pt-BR" sz="2400" i="1" dirty="0"/>
              <a:t> </a:t>
            </a:r>
            <a:r>
              <a:rPr lang="pt-BR" sz="2400" i="1" dirty="0" err="1"/>
              <a:t>suóp</a:t>
            </a:r>
            <a:r>
              <a:rPr lang="pt-BR" sz="2400" i="1" dirty="0"/>
              <a:t> </a:t>
            </a:r>
            <a:r>
              <a:rPr lang="pt-BR" sz="2400" i="1" dirty="0" err="1"/>
              <a:t>sítz</a:t>
            </a:r>
            <a:r>
              <a:rPr lang="pt-BR" sz="2400" i="1" dirty="0"/>
              <a:t>?)</a:t>
            </a:r>
            <a:endParaRPr lang="pt-BR" sz="2400" dirty="0"/>
          </a:p>
          <a:p>
            <a:r>
              <a:rPr lang="pt-BR" sz="2400" b="1" dirty="0"/>
              <a:t>Where </a:t>
            </a:r>
            <a:r>
              <a:rPr lang="pt-BR" sz="2400" b="1" dirty="0" err="1"/>
              <a:t>is</a:t>
            </a:r>
            <a:r>
              <a:rPr lang="pt-BR" sz="2400" b="1" dirty="0"/>
              <a:t> </a:t>
            </a:r>
            <a:r>
              <a:rPr lang="pt-BR" sz="2400" b="1" dirty="0" err="1"/>
              <a:t>the</a:t>
            </a:r>
            <a:r>
              <a:rPr lang="pt-BR" sz="2400" b="1" dirty="0"/>
              <a:t> overhead bin?</a:t>
            </a:r>
            <a:br>
              <a:rPr lang="pt-BR" sz="2400" dirty="0"/>
            </a:br>
            <a:r>
              <a:rPr lang="pt-BR" sz="2400" dirty="0"/>
              <a:t>Onde fica o compartimento superior?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uérr</a:t>
            </a:r>
            <a:r>
              <a:rPr lang="pt-BR" sz="2400" i="1" dirty="0"/>
              <a:t> </a:t>
            </a:r>
            <a:r>
              <a:rPr lang="pt-BR" sz="2400" i="1" dirty="0" err="1"/>
              <a:t>iz</a:t>
            </a:r>
            <a:r>
              <a:rPr lang="pt-BR" sz="2400" i="1" dirty="0"/>
              <a:t> </a:t>
            </a:r>
            <a:r>
              <a:rPr lang="pt-BR" sz="2400" i="1" dirty="0" err="1"/>
              <a:t>di</a:t>
            </a:r>
            <a:r>
              <a:rPr lang="pt-BR" sz="2400" i="1" dirty="0"/>
              <a:t> </a:t>
            </a:r>
            <a:r>
              <a:rPr lang="pt-BR" sz="2400" i="1" dirty="0" err="1"/>
              <a:t>ôuverrédi</a:t>
            </a:r>
            <a:r>
              <a:rPr lang="pt-BR" sz="2400" i="1" dirty="0"/>
              <a:t> bin?)</a:t>
            </a:r>
            <a:endParaRPr lang="pt-BR" sz="2400" dirty="0"/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639E86-E4F2-813C-81C2-03B599AD3008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Avião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7811C9F-83B6-54B2-72B7-C904AAB1A84F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F3500C-9FD8-342C-230C-43ADCE8A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164ED1-0912-FCAB-64BF-02DD7C5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8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0A7D00-7E1A-1DF1-5A7A-2028CED9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17" y="1674776"/>
            <a:ext cx="2666965" cy="3659453"/>
          </a:xfrm>
          <a:prstGeom prst="roundRect">
            <a:avLst>
              <a:gd name="adj" fmla="val 16667"/>
            </a:avLst>
          </a:prstGeom>
          <a:ln w="38100">
            <a:noFill/>
          </a:ln>
          <a:effectLst>
            <a:outerShdw blurRad="685800" dist="38100" dir="18600000" sx="104000" sy="104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4403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7820-42DC-DCC1-C9DF-0377D5D1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B8EB18-3B75-A6E0-6506-FC54241D9804}"/>
              </a:ext>
            </a:extLst>
          </p:cNvPr>
          <p:cNvSpPr txBox="1"/>
          <p:nvPr/>
        </p:nvSpPr>
        <p:spPr>
          <a:xfrm>
            <a:off x="1065942" y="3828846"/>
            <a:ext cx="7576457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2. Comunicação com a Tripulação</a:t>
            </a:r>
          </a:p>
          <a:p>
            <a:r>
              <a:rPr lang="pt-BR" sz="2400" b="1" dirty="0"/>
              <a:t>Vocabulário Essencial</a:t>
            </a:r>
          </a:p>
          <a:p>
            <a:r>
              <a:rPr lang="pt-BR" sz="2400" b="1" dirty="0" err="1"/>
              <a:t>flight</a:t>
            </a:r>
            <a:r>
              <a:rPr lang="pt-BR" sz="2400" b="1" dirty="0"/>
              <a:t> </a:t>
            </a:r>
            <a:r>
              <a:rPr lang="pt-BR" sz="2400" b="1" dirty="0" err="1"/>
              <a:t>attendant</a:t>
            </a:r>
            <a:r>
              <a:rPr lang="pt-BR" sz="2400" dirty="0"/>
              <a:t> — comissário(a) de bordo </a:t>
            </a:r>
            <a:r>
              <a:rPr lang="pt-BR" sz="2400" i="1" dirty="0"/>
              <a:t>(</a:t>
            </a:r>
            <a:r>
              <a:rPr lang="pt-BR" sz="2400" i="1" dirty="0" err="1"/>
              <a:t>fláit</a:t>
            </a:r>
            <a:r>
              <a:rPr lang="pt-BR" sz="2400" i="1" dirty="0"/>
              <a:t> </a:t>
            </a:r>
            <a:r>
              <a:rPr lang="pt-BR" sz="2400" i="1" dirty="0" err="1"/>
              <a:t>aténdânt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 err="1"/>
              <a:t>blanket</a:t>
            </a:r>
            <a:r>
              <a:rPr lang="pt-BR" sz="2400" dirty="0"/>
              <a:t> — cobertor </a:t>
            </a:r>
            <a:r>
              <a:rPr lang="pt-BR" sz="2400" i="1" dirty="0"/>
              <a:t>(</a:t>
            </a:r>
            <a:r>
              <a:rPr lang="pt-BR" sz="2400" i="1" dirty="0" err="1"/>
              <a:t>blénkêt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headphones</a:t>
            </a:r>
            <a:r>
              <a:rPr lang="pt-BR" sz="2400" dirty="0"/>
              <a:t> — fones de ouvido </a:t>
            </a:r>
            <a:r>
              <a:rPr lang="pt-BR" sz="2400" i="1" dirty="0"/>
              <a:t>(</a:t>
            </a:r>
            <a:r>
              <a:rPr lang="pt-BR" sz="2400" i="1" dirty="0" err="1"/>
              <a:t>réd-fôuns</a:t>
            </a:r>
            <a:r>
              <a:rPr lang="pt-BR" sz="2400" i="1" dirty="0"/>
              <a:t>)</a:t>
            </a:r>
            <a:endParaRPr lang="pt-BR" sz="2400" dirty="0"/>
          </a:p>
          <a:p>
            <a:r>
              <a:rPr lang="pt-BR" sz="2400" b="1" dirty="0"/>
              <a:t>Frases úteis</a:t>
            </a:r>
          </a:p>
          <a:p>
            <a:r>
              <a:rPr lang="pt-BR" sz="2400" b="1" dirty="0" err="1"/>
              <a:t>Excuse</a:t>
            </a:r>
            <a:r>
              <a:rPr lang="pt-BR" sz="2400" b="1" dirty="0"/>
              <a:t> me, </a:t>
            </a:r>
            <a:r>
              <a:rPr lang="pt-BR" sz="2400" b="1" dirty="0" err="1"/>
              <a:t>can</a:t>
            </a:r>
            <a:r>
              <a:rPr lang="pt-BR" sz="2400" b="1" dirty="0"/>
              <a:t> I </a:t>
            </a:r>
            <a:r>
              <a:rPr lang="pt-BR" sz="2400" b="1" dirty="0" err="1"/>
              <a:t>have</a:t>
            </a:r>
            <a:r>
              <a:rPr lang="pt-BR" sz="2400" b="1" dirty="0"/>
              <a:t> a </a:t>
            </a:r>
            <a:r>
              <a:rPr lang="pt-BR" sz="2400" b="1" dirty="0" err="1"/>
              <a:t>blanket</a:t>
            </a:r>
            <a:r>
              <a:rPr lang="pt-BR" sz="2400" b="1" dirty="0"/>
              <a:t>?</a:t>
            </a:r>
            <a:br>
              <a:rPr lang="pt-BR" sz="2400" dirty="0"/>
            </a:br>
            <a:r>
              <a:rPr lang="pt-BR" sz="2400" dirty="0"/>
              <a:t>Por favor, posso receber um cobertor?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ékskiuz</a:t>
            </a:r>
            <a:r>
              <a:rPr lang="pt-BR" sz="2400" i="1" dirty="0"/>
              <a:t> mi, </a:t>
            </a:r>
            <a:r>
              <a:rPr lang="pt-BR" sz="2400" i="1" dirty="0" err="1"/>
              <a:t>kén</a:t>
            </a:r>
            <a:r>
              <a:rPr lang="pt-BR" sz="2400" i="1" dirty="0"/>
              <a:t> ai </a:t>
            </a:r>
            <a:r>
              <a:rPr lang="pt-BR" sz="2400" i="1" dirty="0" err="1"/>
              <a:t>rév</a:t>
            </a:r>
            <a:r>
              <a:rPr lang="pt-BR" sz="2400" i="1" dirty="0"/>
              <a:t> â </a:t>
            </a:r>
            <a:r>
              <a:rPr lang="pt-BR" sz="2400" i="1" dirty="0" err="1"/>
              <a:t>blénkêt</a:t>
            </a:r>
            <a:r>
              <a:rPr lang="pt-BR" sz="2400" i="1" dirty="0"/>
              <a:t>?)</a:t>
            </a:r>
            <a:endParaRPr lang="pt-BR" sz="2400" dirty="0"/>
          </a:p>
          <a:p>
            <a:r>
              <a:rPr lang="pt-BR" sz="2400" b="1" dirty="0" err="1"/>
              <a:t>Can</a:t>
            </a:r>
            <a:r>
              <a:rPr lang="pt-BR" sz="2400" b="1" dirty="0"/>
              <a:t> I </a:t>
            </a:r>
            <a:r>
              <a:rPr lang="pt-BR" sz="2400" b="1" dirty="0" err="1"/>
              <a:t>have</a:t>
            </a:r>
            <a:r>
              <a:rPr lang="pt-BR" sz="2400" b="1" dirty="0"/>
              <a:t> headphones?</a:t>
            </a:r>
            <a:br>
              <a:rPr lang="pt-BR" sz="2400" dirty="0"/>
            </a:br>
            <a:r>
              <a:rPr lang="pt-BR" sz="2400" dirty="0"/>
              <a:t>Posso ter fones de ouvido?</a:t>
            </a:r>
            <a:br>
              <a:rPr lang="pt-BR" sz="2400" dirty="0"/>
            </a:br>
            <a:r>
              <a:rPr lang="pt-BR" sz="2400" i="1" dirty="0"/>
              <a:t>(</a:t>
            </a:r>
            <a:r>
              <a:rPr lang="pt-BR" sz="2400" i="1" dirty="0" err="1"/>
              <a:t>kén</a:t>
            </a:r>
            <a:r>
              <a:rPr lang="pt-BR" sz="2400" i="1" dirty="0"/>
              <a:t> ai </a:t>
            </a:r>
            <a:r>
              <a:rPr lang="pt-BR" sz="2400" i="1" dirty="0" err="1"/>
              <a:t>rév</a:t>
            </a:r>
            <a:r>
              <a:rPr lang="pt-BR" sz="2400" i="1" dirty="0"/>
              <a:t> </a:t>
            </a:r>
            <a:r>
              <a:rPr lang="pt-BR" sz="2400" i="1" dirty="0" err="1"/>
              <a:t>réd-fôuns</a:t>
            </a:r>
            <a:r>
              <a:rPr lang="pt-BR" sz="2400" i="1" dirty="0"/>
              <a:t>?)</a:t>
            </a:r>
            <a:endParaRPr lang="pt-BR" sz="2400" dirty="0"/>
          </a:p>
          <a:p>
            <a:r>
              <a:rPr lang="pt-BR" sz="2400" b="1" dirty="0"/>
              <a:t>I </a:t>
            </a:r>
            <a:r>
              <a:rPr lang="pt-BR" sz="2400" b="1" dirty="0" err="1"/>
              <a:t>need</a:t>
            </a:r>
            <a:r>
              <a:rPr lang="pt-BR" sz="2400" b="1" dirty="0"/>
              <a:t> </a:t>
            </a:r>
            <a:r>
              <a:rPr lang="pt-BR" sz="2400" b="1" dirty="0" err="1"/>
              <a:t>assistance</a:t>
            </a:r>
            <a:r>
              <a:rPr lang="pt-BR" sz="2400" b="1" dirty="0"/>
              <a:t>, </a:t>
            </a:r>
            <a:r>
              <a:rPr lang="pt-BR" sz="2400" b="1" dirty="0" err="1"/>
              <a:t>please</a:t>
            </a:r>
            <a:r>
              <a:rPr lang="pt-BR" sz="2400" b="1" dirty="0"/>
              <a:t>.</a:t>
            </a:r>
            <a:br>
              <a:rPr lang="pt-BR" sz="2400" dirty="0"/>
            </a:br>
            <a:r>
              <a:rPr lang="pt-BR" sz="2400" dirty="0"/>
              <a:t>Preciso de ajuda, por favor.</a:t>
            </a:r>
            <a:br>
              <a:rPr lang="pt-BR" sz="2400" dirty="0"/>
            </a:br>
            <a:r>
              <a:rPr lang="pt-BR" sz="2400" i="1" dirty="0"/>
              <a:t>(ai </a:t>
            </a:r>
            <a:r>
              <a:rPr lang="pt-BR" sz="2400" i="1" dirty="0" err="1"/>
              <a:t>níid</a:t>
            </a:r>
            <a:r>
              <a:rPr lang="pt-BR" sz="2400" i="1" dirty="0"/>
              <a:t> </a:t>
            </a:r>
            <a:r>
              <a:rPr lang="pt-BR" sz="2400" i="1" dirty="0" err="1"/>
              <a:t>assistâns</a:t>
            </a:r>
            <a:r>
              <a:rPr lang="pt-BR" sz="2400" i="1" dirty="0"/>
              <a:t>, </a:t>
            </a:r>
            <a:r>
              <a:rPr lang="pt-BR" sz="2400" i="1" dirty="0" err="1"/>
              <a:t>plíz</a:t>
            </a:r>
            <a:r>
              <a:rPr lang="pt-BR" sz="2400" i="1" dirty="0"/>
              <a:t>)</a:t>
            </a:r>
            <a:endParaRPr lang="pt-BR" sz="2400" dirty="0"/>
          </a:p>
          <a:p>
            <a:br>
              <a:rPr lang="pt-BR" sz="2400" dirty="0"/>
            </a:br>
            <a:endParaRPr lang="pt-BR" sz="2400" dirty="0"/>
          </a:p>
          <a:p>
            <a:br>
              <a:rPr lang="pt-BR" sz="2400" dirty="0"/>
            </a:br>
            <a:endParaRPr lang="pt-BR" sz="2400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9BCB36-9A3D-B5E8-CD0E-28D2D41399C9}"/>
              </a:ext>
            </a:extLst>
          </p:cNvPr>
          <p:cNvSpPr txBox="1"/>
          <p:nvPr/>
        </p:nvSpPr>
        <p:spPr>
          <a:xfrm>
            <a:off x="1197428" y="516825"/>
            <a:ext cx="7576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u="sng" dirty="0">
                <a:latin typeface="Impact" panose="020B0806030902050204" pitchFamily="34" charset="0"/>
              </a:rPr>
              <a:t>No Avião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FC3DE4C-9EE5-CFC6-16C4-934A25E8A570}"/>
              </a:ext>
            </a:extLst>
          </p:cNvPr>
          <p:cNvSpPr/>
          <p:nvPr/>
        </p:nvSpPr>
        <p:spPr>
          <a:xfrm>
            <a:off x="921942" y="-35289"/>
            <a:ext cx="144000" cy="1260000"/>
          </a:xfrm>
          <a:prstGeom prst="rect">
            <a:avLst/>
          </a:prstGeom>
          <a:gradFill flip="none" rotWithShape="1">
            <a:gsLst>
              <a:gs pos="0">
                <a:srgbClr val="4472C4"/>
              </a:gs>
              <a:gs pos="74000">
                <a:srgbClr val="94C1D8"/>
              </a:gs>
              <a:gs pos="83000">
                <a:srgbClr val="94C1D8"/>
              </a:gs>
              <a:gs pos="100000">
                <a:srgbClr val="2A558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A5580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FB54E0-79C4-A24D-9AC4-21FC1D9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INGLÊS NA BAGAGEM - JÚLIA CONCEIÇÃO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9DC9E9-154F-6D17-1D1E-929948F0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E79-F2CC-4477-865C-919AFB6E0616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157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393</TotalTime>
  <Words>2947</Words>
  <Application>Microsoft Office PowerPoint</Application>
  <PresentationFormat>Papel A3 (297 x 420 mm)</PresentationFormat>
  <Paragraphs>352</Paragraphs>
  <Slides>31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Garamond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JÚLIA CONCEIÇÃO COELHO</dc:creator>
  <cp:lastModifiedBy>JÚLIA CONCEIÇÃO COELHO</cp:lastModifiedBy>
  <cp:revision>15</cp:revision>
  <dcterms:created xsi:type="dcterms:W3CDTF">2025-11-07T12:33:59Z</dcterms:created>
  <dcterms:modified xsi:type="dcterms:W3CDTF">2025-11-08T21:40:06Z</dcterms:modified>
</cp:coreProperties>
</file>